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261" y="246189"/>
            <a:ext cx="548259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sng">
                <a:solidFill>
                  <a:srgbClr val="A8815A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375F92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sng">
                <a:solidFill>
                  <a:srgbClr val="A8815A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375F92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sng">
                <a:solidFill>
                  <a:srgbClr val="A8815A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sng">
                <a:solidFill>
                  <a:srgbClr val="A8815A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58951"/>
            <a:ext cx="9144000" cy="5478780"/>
          </a:xfrm>
          <a:custGeom>
            <a:avLst/>
            <a:gdLst/>
            <a:ahLst/>
            <a:cxnLst/>
            <a:rect l="l" t="t" r="r" b="b"/>
            <a:pathLst>
              <a:path w="9144000" h="5478780">
                <a:moveTo>
                  <a:pt x="9144000" y="0"/>
                </a:moveTo>
                <a:lnTo>
                  <a:pt x="0" y="0"/>
                </a:lnTo>
                <a:lnTo>
                  <a:pt x="0" y="5478780"/>
                </a:lnTo>
                <a:lnTo>
                  <a:pt x="9144000" y="5478780"/>
                </a:lnTo>
                <a:lnTo>
                  <a:pt x="9144000" y="0"/>
                </a:lnTo>
                <a:close/>
              </a:path>
            </a:pathLst>
          </a:custGeom>
          <a:solidFill>
            <a:srgbClr val="E7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261" y="249236"/>
            <a:ext cx="548259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sng">
                <a:solidFill>
                  <a:srgbClr val="A8815A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46175" y="1190070"/>
            <a:ext cx="4792980" cy="2127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375F92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jpg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8.jpg"/><Relationship Id="rId5" Type="http://schemas.openxmlformats.org/officeDocument/2006/relationships/image" Target="../media/image97.jpg"/><Relationship Id="rId4" Type="http://schemas.openxmlformats.org/officeDocument/2006/relationships/image" Target="../media/image9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2246" y="1024563"/>
            <a:ext cx="52863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u="none" dirty="0">
                <a:solidFill>
                  <a:srgbClr val="001F5F"/>
                </a:solidFill>
                <a:latin typeface="Cambria"/>
                <a:cs typeface="Cambria"/>
              </a:rPr>
              <a:t>AnB</a:t>
            </a:r>
            <a:r>
              <a:rPr sz="5400" u="none" spc="-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5400" u="none" spc="-10" dirty="0">
                <a:solidFill>
                  <a:srgbClr val="001F5F"/>
                </a:solidFill>
                <a:latin typeface="Cambria"/>
                <a:cs typeface="Cambria"/>
              </a:rPr>
              <a:t>EDUCATION</a:t>
            </a:r>
            <a:endParaRPr sz="54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4972" y="180212"/>
            <a:ext cx="8815705" cy="6499225"/>
            <a:chOff x="164972" y="180212"/>
            <a:chExt cx="8815705" cy="6499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7312" y="2491740"/>
              <a:ext cx="3398519" cy="33406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4497" y="189737"/>
              <a:ext cx="8796655" cy="6480175"/>
            </a:xfrm>
            <a:custGeom>
              <a:avLst/>
              <a:gdLst/>
              <a:ahLst/>
              <a:cxnLst/>
              <a:rect l="l" t="t" r="r" b="b"/>
              <a:pathLst>
                <a:path w="8796655" h="6480175">
                  <a:moveTo>
                    <a:pt x="0" y="0"/>
                  </a:moveTo>
                  <a:lnTo>
                    <a:pt x="8796401" y="0"/>
                  </a:lnTo>
                  <a:lnTo>
                    <a:pt x="8796401" y="6479921"/>
                  </a:lnTo>
                  <a:lnTo>
                    <a:pt x="0" y="64799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8552" y="0"/>
            <a:ext cx="7775575" cy="848994"/>
          </a:xfrm>
          <a:custGeom>
            <a:avLst/>
            <a:gdLst/>
            <a:ahLst/>
            <a:cxnLst/>
            <a:rect l="l" t="t" r="r" b="b"/>
            <a:pathLst>
              <a:path w="7775575" h="848994">
                <a:moveTo>
                  <a:pt x="7775321" y="0"/>
                </a:moveTo>
                <a:lnTo>
                  <a:pt x="0" y="0"/>
                </a:lnTo>
                <a:lnTo>
                  <a:pt x="0" y="848867"/>
                </a:lnTo>
                <a:lnTo>
                  <a:pt x="7775321" y="848867"/>
                </a:lnTo>
                <a:lnTo>
                  <a:pt x="7775321" y="0"/>
                </a:lnTo>
                <a:close/>
              </a:path>
            </a:pathLst>
          </a:custGeom>
          <a:solidFill>
            <a:srgbClr val="CED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31991"/>
            <a:ext cx="9144000" cy="826135"/>
          </a:xfrm>
          <a:custGeom>
            <a:avLst/>
            <a:gdLst/>
            <a:ahLst/>
            <a:cxnLst/>
            <a:rect l="l" t="t" r="r" b="b"/>
            <a:pathLst>
              <a:path w="9144000" h="826134">
                <a:moveTo>
                  <a:pt x="9143847" y="0"/>
                </a:moveTo>
                <a:lnTo>
                  <a:pt x="0" y="0"/>
                </a:lnTo>
                <a:lnTo>
                  <a:pt x="0" y="826008"/>
                </a:lnTo>
                <a:lnTo>
                  <a:pt x="9143847" y="826008"/>
                </a:lnTo>
                <a:lnTo>
                  <a:pt x="9143847" y="0"/>
                </a:lnTo>
                <a:close/>
              </a:path>
            </a:pathLst>
          </a:custGeom>
          <a:solidFill>
            <a:srgbClr val="CED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3773" y="812604"/>
            <a:ext cx="48234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solidFill>
                  <a:srgbClr val="A8815A"/>
                </a:solidFill>
                <a:latin typeface="Malgun Gothic"/>
                <a:cs typeface="Malgun Gothic"/>
              </a:rPr>
              <a:t>International</a:t>
            </a:r>
            <a:r>
              <a:rPr sz="2500" b="1" spc="-95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2500" b="1" dirty="0">
                <a:solidFill>
                  <a:srgbClr val="A8815A"/>
                </a:solidFill>
                <a:latin typeface="Malgun Gothic"/>
                <a:cs typeface="Malgun Gothic"/>
              </a:rPr>
              <a:t>Student</a:t>
            </a:r>
            <a:r>
              <a:rPr sz="2500" b="1" spc="-114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2500" b="1" spc="-10" dirty="0">
                <a:solidFill>
                  <a:srgbClr val="A8815A"/>
                </a:solidFill>
                <a:latin typeface="Malgun Gothic"/>
                <a:cs typeface="Malgun Gothic"/>
              </a:rPr>
              <a:t>Programs</a:t>
            </a:r>
            <a:endParaRPr sz="2500">
              <a:latin typeface="Malgun Gothic"/>
              <a:cs typeface="Malgun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8140" y="1315211"/>
            <a:ext cx="7094220" cy="0"/>
          </a:xfrm>
          <a:custGeom>
            <a:avLst/>
            <a:gdLst/>
            <a:ahLst/>
            <a:cxnLst/>
            <a:rect l="l" t="t" r="r" b="b"/>
            <a:pathLst>
              <a:path w="7094220">
                <a:moveTo>
                  <a:pt x="0" y="0"/>
                </a:moveTo>
                <a:lnTo>
                  <a:pt x="7094093" y="0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8140" y="739140"/>
            <a:ext cx="7094220" cy="0"/>
          </a:xfrm>
          <a:custGeom>
            <a:avLst/>
            <a:gdLst/>
            <a:ahLst/>
            <a:cxnLst/>
            <a:rect l="l" t="t" r="r" b="b"/>
            <a:pathLst>
              <a:path w="7094220">
                <a:moveTo>
                  <a:pt x="0" y="0"/>
                </a:moveTo>
                <a:lnTo>
                  <a:pt x="7094093" y="0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1" y="47777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B8C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3545" y="70274"/>
            <a:ext cx="18865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10" dirty="0"/>
              <a:t>Programs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1430" y="1581861"/>
            <a:ext cx="33743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Malgun Gothic"/>
                <a:cs typeface="Malgun Gothic"/>
              </a:rPr>
              <a:t>F-</a:t>
            </a:r>
            <a:r>
              <a:rPr sz="1600" b="1" dirty="0">
                <a:latin typeface="Malgun Gothic"/>
                <a:cs typeface="Malgun Gothic"/>
              </a:rPr>
              <a:t>1</a:t>
            </a:r>
            <a:r>
              <a:rPr sz="1600" b="1" spc="-50" dirty="0">
                <a:latin typeface="Malgun Gothic"/>
                <a:cs typeface="Malgun Gothic"/>
              </a:rPr>
              <a:t> </a:t>
            </a:r>
            <a:r>
              <a:rPr lang="ko-KR" altLang="en-US" sz="1600" b="1" dirty="0">
                <a:latin typeface="Malgun Gothic"/>
                <a:cs typeface="Malgun Gothic"/>
              </a:rPr>
              <a:t>국제학생 프로그램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14443" y="1580239"/>
            <a:ext cx="34531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Malgun Gothic"/>
                <a:cs typeface="Malgun Gothic"/>
              </a:rPr>
              <a:t>J-</a:t>
            </a:r>
            <a:r>
              <a:rPr sz="1600" b="1" dirty="0">
                <a:latin typeface="Malgun Gothic"/>
                <a:cs typeface="Malgun Gothic"/>
              </a:rPr>
              <a:t>1</a:t>
            </a:r>
            <a:r>
              <a:rPr sz="1600" b="1" spc="-40" dirty="0">
                <a:latin typeface="Malgun Gothic"/>
                <a:cs typeface="Malgun Gothic"/>
              </a:rPr>
              <a:t> </a:t>
            </a:r>
            <a:r>
              <a:rPr lang="ko-KR" altLang="en-US" sz="1600" b="1" dirty="0">
                <a:latin typeface="Malgun Gothic"/>
                <a:cs typeface="Malgun Gothic"/>
              </a:rPr>
              <a:t>교환학생 프로그램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4254" y="2160404"/>
            <a:ext cx="3866515" cy="24218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</a:tabLst>
            </a:pPr>
            <a:r>
              <a:rPr lang="ko-KR" altLang="en-US" sz="1400" dirty="0">
                <a:latin typeface="Arial Narrow"/>
                <a:cs typeface="Arial Narrow"/>
              </a:rPr>
              <a:t>미국 문화를 체험할 수 있는 기회</a:t>
            </a:r>
            <a:endParaRPr lang="en-US" altLang="ko-KR" sz="1400" dirty="0">
              <a:latin typeface="Arial Narrow"/>
              <a:cs typeface="Arial Narrow"/>
            </a:endParaRPr>
          </a:p>
          <a:p>
            <a:pPr marL="354965" indent="-342265">
              <a:spcBef>
                <a:spcPts val="105"/>
              </a:spcBef>
              <a:buFontTx/>
              <a:buAutoNum type="arabicPeriod"/>
              <a:tabLst>
                <a:tab pos="354965" algn="l"/>
              </a:tabLst>
            </a:pPr>
            <a:r>
              <a:rPr lang="ko-KR" altLang="en-US" sz="1400" spc="-10" dirty="0">
                <a:latin typeface="Arial Narrow"/>
                <a:cs typeface="Arial Narrow"/>
              </a:rPr>
              <a:t>수준 높은 교육을 받을 수 있는 사립 및 공립학교에 다닐수있으며 현지 호스트 가정에서 생활하게 됩니다</a:t>
            </a:r>
            <a:r>
              <a:rPr lang="en-US" altLang="ko-KR" sz="1400" spc="-10" dirty="0">
                <a:latin typeface="Arial Narrow"/>
                <a:cs typeface="Arial Narrow"/>
              </a:rPr>
              <a:t>.</a:t>
            </a:r>
          </a:p>
          <a:p>
            <a:pPr marL="354965" indent="-342265">
              <a:spcBef>
                <a:spcPts val="105"/>
              </a:spcBef>
              <a:buFontTx/>
              <a:buAutoNum type="arabicPeriod"/>
              <a:tabLst>
                <a:tab pos="354965" algn="l"/>
              </a:tabLst>
            </a:pPr>
            <a:r>
              <a:rPr lang="ko-KR" altLang="en-US" sz="1400" dirty="0">
                <a:latin typeface="Arial Narrow"/>
                <a:cs typeface="Arial Narrow"/>
              </a:rPr>
              <a:t>모든 주에 걸쳐 학교와 호스트 가정을 제공합니다</a:t>
            </a:r>
            <a:r>
              <a:rPr lang="en-US" altLang="ko-KR" sz="1400" dirty="0">
                <a:latin typeface="Arial Narrow"/>
                <a:cs typeface="Arial Narrow"/>
              </a:rPr>
              <a:t>.</a:t>
            </a:r>
          </a:p>
          <a:p>
            <a:pPr marL="354965" indent="-342265">
              <a:spcBef>
                <a:spcPts val="105"/>
              </a:spcBef>
              <a:buFontTx/>
              <a:buAutoNum type="arabicPeriod"/>
              <a:tabLst>
                <a:tab pos="354965" algn="l"/>
              </a:tabLst>
            </a:pPr>
            <a:r>
              <a:rPr lang="ko-KR" altLang="en-US" sz="1400" dirty="0">
                <a:latin typeface="Arial Narrow"/>
                <a:cs typeface="Arial Narrow"/>
              </a:rPr>
              <a:t>사립학교의 장점</a:t>
            </a:r>
            <a:r>
              <a:rPr lang="en-US" altLang="ko-KR" sz="1400" dirty="0">
                <a:latin typeface="Arial Narrow"/>
                <a:cs typeface="Arial Narrow"/>
              </a:rPr>
              <a:t>:</a:t>
            </a:r>
            <a:r>
              <a:rPr sz="1400" spc="-10" dirty="0">
                <a:latin typeface="Arial Narrow"/>
                <a:cs typeface="Arial Narrow"/>
              </a:rPr>
              <a:t>:</a:t>
            </a:r>
            <a:endParaRPr sz="1400" dirty="0">
              <a:latin typeface="Arial Narrow"/>
              <a:cs typeface="Arial Narrow"/>
            </a:endParaRPr>
          </a:p>
          <a:p>
            <a:pPr marL="434340" lvl="1" indent="-132080">
              <a:lnSpc>
                <a:spcPct val="100000"/>
              </a:lnSpc>
              <a:buChar char="-"/>
              <a:tabLst>
                <a:tab pos="434340" algn="l"/>
              </a:tabLst>
            </a:pPr>
            <a:r>
              <a:rPr lang="ko-KR" altLang="en-US" sz="1400" dirty="0">
                <a:latin typeface="Arial Narrow"/>
                <a:cs typeface="Arial Narrow"/>
              </a:rPr>
              <a:t>소규모 학급</a:t>
            </a:r>
            <a:endParaRPr lang="en-US" altLang="ko-KR" sz="1400" dirty="0">
              <a:latin typeface="Arial Narrow"/>
              <a:cs typeface="Arial Narrow"/>
            </a:endParaRPr>
          </a:p>
          <a:p>
            <a:pPr marL="434340" lvl="1" indent="-132080">
              <a:lnSpc>
                <a:spcPct val="100000"/>
              </a:lnSpc>
              <a:buChar char="-"/>
              <a:tabLst>
                <a:tab pos="434340" algn="l"/>
              </a:tabLst>
            </a:pPr>
            <a:r>
              <a:rPr lang="ko-KR" altLang="en-US" sz="1400" dirty="0">
                <a:latin typeface="Arial Narrow"/>
                <a:cs typeface="Arial Narrow"/>
              </a:rPr>
              <a:t>다양한 </a:t>
            </a:r>
            <a:r>
              <a:rPr lang="en-US" altLang="ko-KR" sz="1400" dirty="0">
                <a:latin typeface="Arial Narrow"/>
                <a:cs typeface="Arial Narrow"/>
              </a:rPr>
              <a:t>AP </a:t>
            </a:r>
            <a:r>
              <a:rPr lang="ko-KR" altLang="en-US" sz="1400" dirty="0">
                <a:latin typeface="Arial Narrow"/>
                <a:cs typeface="Arial Narrow"/>
              </a:rPr>
              <a:t>수업</a:t>
            </a:r>
            <a:r>
              <a:rPr lang="en-US" altLang="ko-KR" sz="1400" dirty="0">
                <a:latin typeface="Arial Narrow"/>
                <a:cs typeface="Arial Narrow"/>
              </a:rPr>
              <a:t>, </a:t>
            </a:r>
            <a:r>
              <a:rPr lang="ko-KR" altLang="en-US" sz="1400" dirty="0">
                <a:latin typeface="Arial Narrow"/>
                <a:cs typeface="Arial Narrow"/>
              </a:rPr>
              <a:t>아너스 수업</a:t>
            </a:r>
            <a:endParaRPr lang="en-US" altLang="ko-KR" sz="1400" dirty="0">
              <a:latin typeface="Arial Narrow"/>
              <a:cs typeface="Arial Narrow"/>
            </a:endParaRPr>
          </a:p>
          <a:p>
            <a:pPr marL="434340" lvl="1" indent="-132080">
              <a:lnSpc>
                <a:spcPct val="100000"/>
              </a:lnSpc>
              <a:buChar char="-"/>
              <a:tabLst>
                <a:tab pos="434340" algn="l"/>
              </a:tabLst>
            </a:pPr>
            <a:r>
              <a:rPr lang="ko-KR" altLang="en-US" sz="1400" dirty="0">
                <a:latin typeface="Arial Narrow"/>
                <a:cs typeface="Arial Narrow"/>
              </a:rPr>
              <a:t>좋은 스포츠</a:t>
            </a:r>
            <a:r>
              <a:rPr lang="en-US" altLang="ko-KR" sz="1400" dirty="0">
                <a:latin typeface="Arial Narrow"/>
                <a:cs typeface="Arial Narrow"/>
              </a:rPr>
              <a:t>/</a:t>
            </a:r>
            <a:r>
              <a:rPr lang="ko-KR" altLang="en-US" sz="1400" dirty="0">
                <a:latin typeface="Arial Narrow"/>
                <a:cs typeface="Arial Narrow"/>
              </a:rPr>
              <a:t>음악 프로그램</a:t>
            </a:r>
            <a:endParaRPr lang="en-US" altLang="ko-KR" sz="1400" dirty="0">
              <a:latin typeface="Arial Narrow"/>
              <a:cs typeface="Arial Narrow"/>
            </a:endParaRPr>
          </a:p>
          <a:p>
            <a:pPr marL="434340" lvl="1" indent="-132080">
              <a:lnSpc>
                <a:spcPct val="100000"/>
              </a:lnSpc>
              <a:buChar char="-"/>
              <a:tabLst>
                <a:tab pos="434340" algn="l"/>
              </a:tabLst>
            </a:pPr>
            <a:r>
              <a:rPr lang="ko-KR" altLang="en-US" sz="1400" dirty="0">
                <a:latin typeface="Arial Narrow"/>
                <a:cs typeface="Arial Narrow"/>
              </a:rPr>
              <a:t>대학 학점 취득</a:t>
            </a:r>
            <a:r>
              <a:rPr sz="1400" dirty="0">
                <a:latin typeface="Arial Narrow"/>
                <a:cs typeface="Arial Narrow"/>
              </a:rPr>
              <a:t>(dual</a:t>
            </a:r>
            <a:r>
              <a:rPr sz="1400" spc="-1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enrollment</a:t>
            </a:r>
            <a:r>
              <a:rPr sz="1400" spc="-5" dirty="0">
                <a:latin typeface="Arial Narrow"/>
                <a:cs typeface="Arial Narrow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courses)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4254" y="4637242"/>
            <a:ext cx="371538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altLang="ko-KR" sz="1400" dirty="0" err="1">
                <a:latin typeface="Arial Narrow"/>
                <a:cs typeface="Arial Narrow"/>
              </a:rPr>
              <a:t>AnB</a:t>
            </a:r>
            <a:r>
              <a:rPr lang="en-US" altLang="ko-KR" sz="1400" dirty="0">
                <a:latin typeface="Arial Narrow"/>
                <a:cs typeface="Arial Narrow"/>
              </a:rPr>
              <a:t> Education</a:t>
            </a:r>
            <a:r>
              <a:rPr lang="ko-KR" altLang="en-US" sz="1400" dirty="0">
                <a:latin typeface="Arial Narrow"/>
                <a:cs typeface="Arial Narrow"/>
              </a:rPr>
              <a:t>은 학생들의 학업 및 개인 개발에 중점을 두고 있습니다</a:t>
            </a:r>
            <a:r>
              <a:rPr lang="en-US" altLang="ko-KR" sz="1400" dirty="0">
                <a:latin typeface="Arial Narrow"/>
                <a:cs typeface="Arial Narrow"/>
              </a:rPr>
              <a:t>.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84012" y="2133998"/>
            <a:ext cx="3608704" cy="1990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86385" indent="-34353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5600" algn="l"/>
              </a:tabLst>
            </a:pPr>
            <a:r>
              <a:rPr lang="ko-KR" altLang="en-US" sz="1400" dirty="0">
                <a:latin typeface="Arial Narrow"/>
                <a:cs typeface="Arial Narrow"/>
              </a:rPr>
              <a:t>교환 학생 프로그램은 미국 국무부에서 관리합니다</a:t>
            </a:r>
            <a:r>
              <a:rPr lang="en-US" altLang="ko-KR" sz="1400" dirty="0">
                <a:latin typeface="Arial Narrow"/>
                <a:cs typeface="Arial Narrow"/>
              </a:rPr>
              <a:t>.</a:t>
            </a:r>
          </a:p>
          <a:p>
            <a:pPr marL="355600" marR="286385" indent="-34353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5600" algn="l"/>
              </a:tabLst>
            </a:pPr>
            <a:r>
              <a:rPr lang="en-US" altLang="ko-KR" sz="1400" dirty="0" err="1">
                <a:latin typeface="Arial Narrow"/>
                <a:cs typeface="Arial Narrow"/>
              </a:rPr>
              <a:t>AnB</a:t>
            </a:r>
            <a:r>
              <a:rPr lang="en-US" altLang="ko-KR" sz="1400" dirty="0">
                <a:latin typeface="Arial Narrow"/>
                <a:cs typeface="Arial Narrow"/>
              </a:rPr>
              <a:t> Education</a:t>
            </a:r>
            <a:r>
              <a:rPr lang="ko-KR" altLang="en-US" sz="1400" dirty="0">
                <a:latin typeface="Arial Narrow"/>
                <a:cs typeface="Arial Narrow"/>
              </a:rPr>
              <a:t>은 </a:t>
            </a:r>
            <a:r>
              <a:rPr lang="en-US" altLang="ko-KR" sz="1400" dirty="0">
                <a:latin typeface="Arial Narrow"/>
                <a:cs typeface="Arial Narrow"/>
              </a:rPr>
              <a:t>DOS</a:t>
            </a:r>
            <a:r>
              <a:rPr lang="ko-KR" altLang="en-US" sz="1400" dirty="0">
                <a:latin typeface="Arial Narrow"/>
                <a:cs typeface="Arial Narrow"/>
              </a:rPr>
              <a:t>의 지정 스폰서입니다</a:t>
            </a:r>
            <a:r>
              <a:rPr lang="en-US" altLang="ko-KR" sz="1400" dirty="0">
                <a:latin typeface="Arial Narrow"/>
                <a:cs typeface="Arial Narrow"/>
              </a:rPr>
              <a:t>. </a:t>
            </a:r>
          </a:p>
          <a:p>
            <a:pPr marL="355600" marR="286385" indent="-34353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5600" algn="l"/>
              </a:tabLst>
            </a:pPr>
            <a:r>
              <a:rPr lang="ko-KR" altLang="en-US" sz="1400" dirty="0">
                <a:latin typeface="Arial Narrow"/>
                <a:cs typeface="Arial Narrow"/>
              </a:rPr>
              <a:t>미국 문화와 가치에 대한 더 큰 이해와 감사를 가지고 돌아옵니다</a:t>
            </a:r>
            <a:r>
              <a:rPr lang="en-US" altLang="ko-KR" sz="1400" dirty="0">
                <a:latin typeface="Arial Narrow"/>
                <a:cs typeface="Arial Narrow"/>
              </a:rPr>
              <a:t>. </a:t>
            </a:r>
          </a:p>
          <a:p>
            <a:pPr marL="355600" marR="286385" indent="-34353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5600" algn="l"/>
              </a:tabLst>
            </a:pPr>
            <a:r>
              <a:rPr lang="ko-KR" altLang="en-US" sz="1400" dirty="0">
                <a:latin typeface="Arial Narrow"/>
                <a:cs typeface="Arial Narrow"/>
              </a:rPr>
              <a:t>학교와 호스트 가정을 선택할 수는 없지만 한 학기 프로그램 또는 일년 프로그램 중에서 선택할 수 있습니다</a:t>
            </a:r>
            <a:r>
              <a:rPr lang="en-US" altLang="ko-KR" sz="1400" dirty="0">
                <a:latin typeface="Arial Narrow"/>
                <a:cs typeface="Arial Narrow"/>
              </a:rPr>
              <a:t>.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84191" y="4481033"/>
            <a:ext cx="357822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altLang="ko-KR" sz="1400" dirty="0" err="1">
                <a:latin typeface="Arial Narrow"/>
                <a:cs typeface="Arial Narrow"/>
              </a:rPr>
              <a:t>AnB</a:t>
            </a:r>
            <a:r>
              <a:rPr lang="en-US" altLang="ko-KR" sz="1400" dirty="0">
                <a:latin typeface="Arial Narrow"/>
                <a:cs typeface="Arial Narrow"/>
              </a:rPr>
              <a:t> Education</a:t>
            </a:r>
            <a:r>
              <a:rPr lang="ko-KR" altLang="en-US" sz="1400" dirty="0">
                <a:latin typeface="Arial Narrow"/>
                <a:cs typeface="Arial Narrow"/>
              </a:rPr>
              <a:t>은 현지 공립 고등학교와 호스트 가정을 통해 교환학생이 미국의 일상 생활에 몰입할 수 있도록 도움을 주고 있습니다</a:t>
            </a:r>
            <a:r>
              <a:rPr lang="en-US" altLang="ko-KR" sz="1400" dirty="0">
                <a:latin typeface="Arial Narrow"/>
                <a:cs typeface="Arial Narrow"/>
              </a:rPr>
              <a:t>.</a:t>
            </a:r>
            <a:endParaRPr sz="14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31991"/>
            <a:ext cx="9144000" cy="826135"/>
          </a:xfrm>
          <a:custGeom>
            <a:avLst/>
            <a:gdLst/>
            <a:ahLst/>
            <a:cxnLst/>
            <a:rect l="l" t="t" r="r" b="b"/>
            <a:pathLst>
              <a:path w="9144000" h="826134">
                <a:moveTo>
                  <a:pt x="9143847" y="0"/>
                </a:moveTo>
                <a:lnTo>
                  <a:pt x="0" y="0"/>
                </a:lnTo>
                <a:lnTo>
                  <a:pt x="0" y="826008"/>
                </a:lnTo>
                <a:lnTo>
                  <a:pt x="9143847" y="826008"/>
                </a:lnTo>
                <a:lnTo>
                  <a:pt x="9143847" y="0"/>
                </a:lnTo>
                <a:close/>
              </a:path>
            </a:pathLst>
          </a:custGeom>
          <a:solidFill>
            <a:srgbClr val="CED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65" y="22412"/>
            <a:ext cx="6198235" cy="880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785"/>
              </a:lnSpc>
              <a:spcBef>
                <a:spcPts val="100"/>
              </a:spcBef>
              <a:tabLst>
                <a:tab pos="5469255" algn="l"/>
              </a:tabLst>
            </a:pPr>
            <a:r>
              <a:rPr spc="-229" dirty="0"/>
              <a:t> </a:t>
            </a:r>
            <a:r>
              <a:rPr spc="-10" dirty="0"/>
              <a:t>Programs</a:t>
            </a:r>
            <a:r>
              <a:rPr dirty="0"/>
              <a:t>	</a:t>
            </a:r>
          </a:p>
          <a:p>
            <a:pPr marL="2837815">
              <a:lnSpc>
                <a:spcPts val="2945"/>
              </a:lnSpc>
            </a:pPr>
            <a:r>
              <a:rPr sz="2500" u="none" spc="-20" dirty="0"/>
              <a:t>F-</a:t>
            </a:r>
            <a:r>
              <a:rPr sz="2500" u="none" dirty="0"/>
              <a:t>1</a:t>
            </a:r>
            <a:r>
              <a:rPr sz="2500" u="none" spc="5" dirty="0"/>
              <a:t> </a:t>
            </a:r>
            <a:r>
              <a:rPr sz="2500" u="none" dirty="0"/>
              <a:t>&amp;</a:t>
            </a:r>
            <a:r>
              <a:rPr sz="2500" u="none" spc="-15" dirty="0"/>
              <a:t> </a:t>
            </a:r>
            <a:r>
              <a:rPr sz="2500" u="none" spc="-10" dirty="0"/>
              <a:t>J-</a:t>
            </a:r>
            <a:r>
              <a:rPr sz="2500" u="none" dirty="0"/>
              <a:t>1</a:t>
            </a:r>
            <a:r>
              <a:rPr sz="2500" u="none" spc="-15" dirty="0"/>
              <a:t> </a:t>
            </a:r>
            <a:r>
              <a:rPr sz="2500" u="none" spc="-10" dirty="0"/>
              <a:t>Comparison</a:t>
            </a:r>
            <a:endParaRPr sz="25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822255"/>
              </p:ext>
            </p:extLst>
          </p:nvPr>
        </p:nvGraphicFramePr>
        <p:xfrm>
          <a:off x="1143000" y="912121"/>
          <a:ext cx="6630034" cy="5062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7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2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F1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Day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school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program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575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J1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Exchange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School program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ko-KR" altLang="en-US" sz="1200" spc="-10" dirty="0">
                          <a:latin typeface="Arial"/>
                          <a:cs typeface="Arial"/>
                        </a:rPr>
                        <a:t>목적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ko-KR" altLang="en-US" sz="1200" dirty="0">
                          <a:latin typeface="Arial"/>
                          <a:cs typeface="Arial"/>
                        </a:rPr>
                        <a:t>학업 성취도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ko-KR" altLang="en-US" sz="1200" dirty="0">
                          <a:latin typeface="Arial"/>
                          <a:cs typeface="Arial"/>
                        </a:rPr>
                        <a:t>문화 교류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ko-KR" altLang="en-US" sz="1200" dirty="0">
                          <a:latin typeface="Arial"/>
                          <a:cs typeface="Arial"/>
                        </a:rPr>
                        <a:t>나이 제한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258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ko-KR" altLang="en-US" sz="1200" dirty="0">
                          <a:latin typeface="Arial"/>
                          <a:cs typeface="Arial"/>
                        </a:rPr>
                        <a:t>학교에 따라 최대 </a:t>
                      </a:r>
                      <a:r>
                        <a:rPr lang="en-US" altLang="ko-KR" sz="1200" dirty="0">
                          <a:latin typeface="Arial"/>
                          <a:cs typeface="Arial"/>
                        </a:rPr>
                        <a:t>21</a:t>
                      </a:r>
                      <a:r>
                        <a:rPr lang="ko-KR" altLang="en-US" sz="1200" dirty="0">
                          <a:latin typeface="Arial"/>
                          <a:cs typeface="Arial"/>
                        </a:rPr>
                        <a:t>살까지 제한 없음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ko-KR" altLang="en-US" sz="1200" spc="-10" dirty="0">
                          <a:latin typeface="Arial"/>
                          <a:cs typeface="Arial"/>
                        </a:rPr>
                        <a:t>미국 기준 </a:t>
                      </a:r>
                      <a:r>
                        <a:rPr lang="en-US" altLang="ko-KR" sz="1200" spc="-10" dirty="0">
                          <a:latin typeface="Arial"/>
                          <a:cs typeface="Arial"/>
                        </a:rPr>
                        <a:t>15-18</a:t>
                      </a:r>
                      <a:r>
                        <a:rPr lang="ko-KR" altLang="en-US" sz="1200" spc="-10" dirty="0">
                          <a:latin typeface="Arial"/>
                          <a:cs typeface="Arial"/>
                        </a:rPr>
                        <a:t>세</a:t>
                      </a:r>
                      <a:r>
                        <a:rPr lang="en-US" altLang="ko-KR" sz="1200" spc="-10" dirty="0">
                          <a:latin typeface="Arial"/>
                          <a:cs typeface="Arial"/>
                        </a:rPr>
                        <a:t>(</a:t>
                      </a:r>
                      <a:r>
                        <a:rPr lang="ko-KR" altLang="en-US" sz="1200" spc="-10" dirty="0">
                          <a:latin typeface="Arial"/>
                          <a:cs typeface="Arial"/>
                        </a:rPr>
                        <a:t>일부 공립학교의 경우 </a:t>
                      </a:r>
                      <a:r>
                        <a:rPr lang="en-US" altLang="ko-KR" sz="1200" spc="-10" dirty="0">
                          <a:latin typeface="Arial"/>
                          <a:cs typeface="Arial"/>
                        </a:rPr>
                        <a:t>16</a:t>
                      </a:r>
                      <a:r>
                        <a:rPr lang="ko-KR" altLang="en-US" sz="1200" spc="-10" dirty="0">
                          <a:latin typeface="Arial"/>
                          <a:cs typeface="Arial"/>
                        </a:rPr>
                        <a:t>세부터</a:t>
                      </a:r>
                      <a:r>
                        <a:rPr lang="en-US" altLang="ko-KR" sz="1200" spc="-10" dirty="0">
                          <a:latin typeface="Arial"/>
                          <a:cs typeface="Arial"/>
                        </a:rPr>
                        <a:t>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ko-KR" altLang="en-US" sz="1200" dirty="0">
                          <a:latin typeface="Arial"/>
                          <a:cs typeface="Arial"/>
                        </a:rPr>
                        <a:t>신청서 만료일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ko-KR" altLang="en-US" sz="1200" dirty="0">
                          <a:latin typeface="Arial"/>
                          <a:cs typeface="Arial"/>
                        </a:rPr>
                        <a:t>가을 학기</a:t>
                      </a:r>
                      <a:r>
                        <a:rPr lang="en-US" altLang="ko-KR" sz="1200" dirty="0">
                          <a:latin typeface="Arial"/>
                          <a:cs typeface="Arial"/>
                        </a:rPr>
                        <a:t>: 6</a:t>
                      </a:r>
                      <a:r>
                        <a:rPr lang="ko-KR" altLang="en-US" sz="1200" dirty="0">
                          <a:latin typeface="Arial"/>
                          <a:cs typeface="Arial"/>
                        </a:rPr>
                        <a:t>월</a:t>
                      </a:r>
                      <a:endParaRPr lang="en-US" altLang="ko-KR" sz="1200" dirty="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ko-KR" altLang="en-US" sz="1200" dirty="0">
                          <a:latin typeface="Arial"/>
                          <a:cs typeface="Arial"/>
                        </a:rPr>
                        <a:t>봄 학기 </a:t>
                      </a:r>
                      <a:r>
                        <a:rPr lang="en-US" altLang="ko-KR" sz="1200" dirty="0">
                          <a:latin typeface="Arial"/>
                          <a:cs typeface="Arial"/>
                        </a:rPr>
                        <a:t>11</a:t>
                      </a:r>
                      <a:r>
                        <a:rPr lang="ko-KR" altLang="en-US" sz="1200" dirty="0">
                          <a:latin typeface="Arial"/>
                          <a:cs typeface="Arial"/>
                        </a:rPr>
                        <a:t>월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6851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ko-KR" altLang="en-US" sz="1200" dirty="0">
                          <a:latin typeface="Arial"/>
                          <a:cs typeface="Arial"/>
                        </a:rPr>
                        <a:t>가을 학기</a:t>
                      </a:r>
                      <a:r>
                        <a:rPr lang="en-US" altLang="ko-KR" sz="1200" dirty="0">
                          <a:latin typeface="Arial"/>
                          <a:cs typeface="Arial"/>
                        </a:rPr>
                        <a:t>: 1</a:t>
                      </a:r>
                      <a:r>
                        <a:rPr lang="ko-KR" altLang="en-US" sz="1200" dirty="0">
                          <a:latin typeface="Arial"/>
                          <a:cs typeface="Arial"/>
                        </a:rPr>
                        <a:t>월</a:t>
                      </a:r>
                      <a:endParaRPr lang="en-US" altLang="ko-KR" sz="1200" dirty="0">
                        <a:latin typeface="Arial"/>
                        <a:cs typeface="Arial"/>
                      </a:endParaRPr>
                    </a:p>
                    <a:p>
                      <a:pPr marL="50800" marR="6851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ko-KR" altLang="en-US" sz="1200" dirty="0">
                          <a:latin typeface="Arial"/>
                          <a:cs typeface="Arial"/>
                        </a:rPr>
                        <a:t>봄 학기 </a:t>
                      </a:r>
                      <a:r>
                        <a:rPr lang="en-US" altLang="ko-KR" sz="1200" dirty="0">
                          <a:latin typeface="Arial"/>
                          <a:cs typeface="Arial"/>
                        </a:rPr>
                        <a:t>10</a:t>
                      </a:r>
                      <a:r>
                        <a:rPr lang="ko-KR" altLang="en-US" sz="1200" dirty="0">
                          <a:latin typeface="Arial"/>
                          <a:cs typeface="Arial"/>
                        </a:rPr>
                        <a:t>월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ko-KR" altLang="en-US" sz="1200" spc="-10" dirty="0">
                          <a:latin typeface="Arial"/>
                          <a:cs typeface="Arial"/>
                        </a:rPr>
                        <a:t>학교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24193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ko-KR" altLang="en-US" sz="1200" dirty="0">
                          <a:latin typeface="Arial"/>
                          <a:cs typeface="Arial"/>
                        </a:rPr>
                        <a:t>사립 고등학교 또는 공립 고등학교 </a:t>
                      </a:r>
                      <a:r>
                        <a:rPr lang="en-US" altLang="ko-KR" sz="1200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ko-KR" altLang="en-US" sz="1200" dirty="0">
                          <a:latin typeface="Arial"/>
                          <a:cs typeface="Arial"/>
                        </a:rPr>
                        <a:t>년</a:t>
                      </a:r>
                      <a:r>
                        <a:rPr lang="en-US" altLang="ko-KR" sz="1200" dirty="0">
                          <a:latin typeface="Arial"/>
                          <a:cs typeface="Arial"/>
                        </a:rPr>
                        <a:t>(</a:t>
                      </a:r>
                      <a:r>
                        <a:rPr lang="ko-KR" altLang="en-US" sz="1200" dirty="0">
                          <a:latin typeface="Arial"/>
                          <a:cs typeface="Arial"/>
                        </a:rPr>
                        <a:t>선택 가능</a:t>
                      </a:r>
                      <a:r>
                        <a:rPr lang="en-US" altLang="ko-KR" sz="1200" dirty="0">
                          <a:latin typeface="Arial"/>
                          <a:cs typeface="Arial"/>
                        </a:rPr>
                        <a:t>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1581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ko-KR" altLang="en-US" sz="1200" dirty="0">
                          <a:latin typeface="Arial"/>
                          <a:cs typeface="Arial"/>
                        </a:rPr>
                        <a:t>공립 고등학교</a:t>
                      </a:r>
                      <a:r>
                        <a:rPr lang="en-US" altLang="ko-KR" sz="1200" dirty="0">
                          <a:latin typeface="Arial"/>
                          <a:cs typeface="Arial"/>
                        </a:rPr>
                        <a:t>(</a:t>
                      </a:r>
                      <a:r>
                        <a:rPr lang="ko-KR" altLang="en-US" sz="1200" dirty="0">
                          <a:latin typeface="Arial"/>
                          <a:cs typeface="Arial"/>
                        </a:rPr>
                        <a:t>선택 불가</a:t>
                      </a:r>
                      <a:r>
                        <a:rPr lang="en-US" altLang="ko-KR" sz="1200" dirty="0">
                          <a:latin typeface="Arial"/>
                          <a:cs typeface="Arial"/>
                        </a:rPr>
                        <a:t>) </a:t>
                      </a:r>
                      <a:r>
                        <a:rPr lang="ko-KR" altLang="en-US" sz="1200" dirty="0">
                          <a:latin typeface="Arial"/>
                          <a:cs typeface="Arial"/>
                        </a:rPr>
                        <a:t>또는 사립 고등학교</a:t>
                      </a:r>
                      <a:r>
                        <a:rPr lang="en-US" altLang="ko-KR" sz="1200" dirty="0">
                          <a:latin typeface="Arial"/>
                          <a:cs typeface="Arial"/>
                        </a:rPr>
                        <a:t>(</a:t>
                      </a:r>
                      <a:r>
                        <a:rPr lang="ko-KR" altLang="en-US" sz="1200" dirty="0">
                          <a:latin typeface="Arial"/>
                          <a:cs typeface="Arial"/>
                        </a:rPr>
                        <a:t>선택 가능</a:t>
                      </a:r>
                      <a:r>
                        <a:rPr lang="en-US" altLang="ko-KR" sz="1200" dirty="0">
                          <a:latin typeface="Arial"/>
                          <a:cs typeface="Arial"/>
                        </a:rPr>
                        <a:t>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ko-KR" altLang="en-US" sz="1200" dirty="0">
                          <a:latin typeface="Arial"/>
                          <a:cs typeface="Arial"/>
                        </a:rPr>
                        <a:t>호스트 가정 선택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ko-KR" altLang="en-US" sz="1200" dirty="0">
                          <a:latin typeface="Arial"/>
                          <a:cs typeface="Arial"/>
                        </a:rPr>
                        <a:t>검증된 호스트 가족</a:t>
                      </a:r>
                      <a:r>
                        <a:rPr lang="en-US" altLang="ko-KR" sz="1200" dirty="0">
                          <a:latin typeface="Arial"/>
                          <a:cs typeface="Arial"/>
                        </a:rPr>
                        <a:t>(</a:t>
                      </a:r>
                      <a:r>
                        <a:rPr lang="ko-KR" altLang="en-US" sz="1200" dirty="0">
                          <a:latin typeface="Arial"/>
                          <a:cs typeface="Arial"/>
                        </a:rPr>
                        <a:t>선택 가능</a:t>
                      </a:r>
                      <a:r>
                        <a:rPr lang="en-US" altLang="ko-KR" sz="1200" dirty="0">
                          <a:latin typeface="Arial"/>
                          <a:cs typeface="Arial"/>
                        </a:rPr>
                        <a:t>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ko-KR" altLang="en-US" sz="1200" dirty="0">
                          <a:latin typeface="Arial"/>
                          <a:cs typeface="Arial"/>
                        </a:rPr>
                        <a:t>검증된 호스트 가족</a:t>
                      </a:r>
                      <a:r>
                        <a:rPr lang="en-US" altLang="ko-KR" sz="1200" dirty="0">
                          <a:latin typeface="Arial"/>
                          <a:cs typeface="Arial"/>
                        </a:rPr>
                        <a:t>(</a:t>
                      </a:r>
                      <a:r>
                        <a:rPr lang="ko-KR" altLang="en-US" sz="1200" dirty="0">
                          <a:latin typeface="Arial"/>
                          <a:cs typeface="Arial"/>
                        </a:rPr>
                        <a:t>선택 불가</a:t>
                      </a:r>
                      <a:r>
                        <a:rPr lang="en-US" altLang="ko-KR" sz="1200" dirty="0">
                          <a:latin typeface="Arial"/>
                          <a:cs typeface="Arial"/>
                        </a:rPr>
                        <a:t>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Sponsor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ko-KR" altLang="en-US" sz="1200" spc="-10" dirty="0">
                          <a:latin typeface="Arial"/>
                          <a:cs typeface="Arial"/>
                        </a:rPr>
                        <a:t>부모님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AnB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Education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ko-KR" altLang="en-US" sz="1200" spc="-20" dirty="0">
                          <a:latin typeface="Arial"/>
                          <a:cs typeface="Arial"/>
                        </a:rPr>
                        <a:t>비자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F-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(I-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20)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J-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(DS-2019)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ko-KR" altLang="en-US" sz="1200" spc="-10" dirty="0">
                          <a:latin typeface="Arial"/>
                          <a:cs typeface="Arial"/>
                        </a:rPr>
                        <a:t>요구 조건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107314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ko-KR" altLang="en-US" sz="1200" dirty="0">
                          <a:latin typeface="Arial"/>
                          <a:cs typeface="Arial"/>
                        </a:rPr>
                        <a:t>성적에 따라 다양한 학교를 지원 가능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‘C’</a:t>
                      </a:r>
                      <a:r>
                        <a:rPr lang="en-US" sz="1200" spc="-25" dirty="0">
                          <a:latin typeface="Arial"/>
                          <a:cs typeface="Arial"/>
                        </a:rPr>
                        <a:t>  Grade</a:t>
                      </a:r>
                      <a:r>
                        <a:rPr lang="ko-KR" altLang="en-US" sz="1200" spc="-25" dirty="0">
                          <a:latin typeface="Arial"/>
                          <a:cs typeface="Arial"/>
                        </a:rPr>
                        <a:t> 이상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ELTIS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222</a:t>
                      </a:r>
                      <a:r>
                        <a:rPr lang="en-US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ko-KR" altLang="en-US" sz="1200" spc="-25" dirty="0">
                          <a:latin typeface="Arial"/>
                          <a:cs typeface="Arial"/>
                        </a:rPr>
                        <a:t>이상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ko-KR" altLang="en-US" sz="1200" spc="-10" dirty="0">
                          <a:latin typeface="Arial"/>
                          <a:cs typeface="Arial"/>
                        </a:rPr>
                        <a:t>규칙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ko-KR" altLang="en-US" sz="1200" dirty="0">
                          <a:latin typeface="Arial"/>
                          <a:cs typeface="Arial"/>
                        </a:rPr>
                        <a:t>엄격하지만 예외가 있음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ko-KR" altLang="en-US" sz="1200" dirty="0">
                          <a:latin typeface="Arial"/>
                          <a:cs typeface="Arial"/>
                        </a:rPr>
                        <a:t>훨씬 엄격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ko-KR" altLang="en-US" sz="1200" spc="-10" dirty="0">
                          <a:latin typeface="Arial"/>
                          <a:cs typeface="Arial"/>
                        </a:rPr>
                        <a:t>기간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ko-KR" altLang="en-US" sz="1200" dirty="0">
                          <a:latin typeface="Arial"/>
                          <a:cs typeface="Arial"/>
                        </a:rPr>
                        <a:t>기간 제한 없음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ko-KR" altLang="en-US" sz="1200" spc="-20" dirty="0">
                          <a:latin typeface="Arial"/>
                          <a:cs typeface="Arial"/>
                        </a:rPr>
                        <a:t>년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marL="50800" marR="4222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ko-KR" altLang="en-US" sz="1200" dirty="0">
                          <a:latin typeface="Arial"/>
                          <a:cs typeface="Arial"/>
                        </a:rPr>
                        <a:t>미국 기관 자격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CSIET</a:t>
                      </a:r>
                      <a:r>
                        <a:rPr lang="en-US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ko-KR" altLang="en-US" sz="1200" spc="-20" dirty="0">
                          <a:latin typeface="Arial"/>
                          <a:cs typeface="Arial"/>
                        </a:rPr>
                        <a:t>인증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33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ko-KR" altLang="en-US" sz="1200" dirty="0">
                          <a:latin typeface="Arial"/>
                          <a:cs typeface="Arial"/>
                        </a:rPr>
                        <a:t>미국 국무부 인증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8552" y="0"/>
            <a:ext cx="7775575" cy="848994"/>
          </a:xfrm>
          <a:custGeom>
            <a:avLst/>
            <a:gdLst/>
            <a:ahLst/>
            <a:cxnLst/>
            <a:rect l="l" t="t" r="r" b="b"/>
            <a:pathLst>
              <a:path w="7775575" h="848994">
                <a:moveTo>
                  <a:pt x="7775321" y="0"/>
                </a:moveTo>
                <a:lnTo>
                  <a:pt x="0" y="0"/>
                </a:lnTo>
                <a:lnTo>
                  <a:pt x="0" y="848867"/>
                </a:lnTo>
                <a:lnTo>
                  <a:pt x="7775321" y="848867"/>
                </a:lnTo>
                <a:lnTo>
                  <a:pt x="7775321" y="0"/>
                </a:lnTo>
                <a:close/>
              </a:path>
            </a:pathLst>
          </a:custGeom>
          <a:solidFill>
            <a:srgbClr val="CED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31991"/>
            <a:ext cx="9144000" cy="826135"/>
          </a:xfrm>
          <a:custGeom>
            <a:avLst/>
            <a:gdLst/>
            <a:ahLst/>
            <a:cxnLst/>
            <a:rect l="l" t="t" r="r" b="b"/>
            <a:pathLst>
              <a:path w="9144000" h="826134">
                <a:moveTo>
                  <a:pt x="9143847" y="0"/>
                </a:moveTo>
                <a:lnTo>
                  <a:pt x="0" y="0"/>
                </a:lnTo>
                <a:lnTo>
                  <a:pt x="0" y="826008"/>
                </a:lnTo>
                <a:lnTo>
                  <a:pt x="9143847" y="826008"/>
                </a:lnTo>
                <a:lnTo>
                  <a:pt x="9143847" y="0"/>
                </a:lnTo>
                <a:close/>
              </a:path>
            </a:pathLst>
          </a:custGeom>
          <a:solidFill>
            <a:srgbClr val="CED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70102" y="1752855"/>
            <a:ext cx="1979295" cy="1760220"/>
            <a:chOff x="1070102" y="1752855"/>
            <a:chExt cx="1979295" cy="1760220"/>
          </a:xfrm>
        </p:grpSpPr>
        <p:sp>
          <p:nvSpPr>
            <p:cNvPr id="5" name="object 5"/>
            <p:cNvSpPr/>
            <p:nvPr/>
          </p:nvSpPr>
          <p:spPr>
            <a:xfrm>
              <a:off x="1389888" y="2057399"/>
              <a:ext cx="175260" cy="1455420"/>
            </a:xfrm>
            <a:custGeom>
              <a:avLst/>
              <a:gdLst/>
              <a:ahLst/>
              <a:cxnLst/>
              <a:rect l="l" t="t" r="r" b="b"/>
              <a:pathLst>
                <a:path w="175259" h="1455420">
                  <a:moveTo>
                    <a:pt x="175259" y="0"/>
                  </a:moveTo>
                  <a:lnTo>
                    <a:pt x="0" y="0"/>
                  </a:lnTo>
                  <a:lnTo>
                    <a:pt x="0" y="1455420"/>
                  </a:lnTo>
                  <a:lnTo>
                    <a:pt x="175259" y="1455420"/>
                  </a:lnTo>
                  <a:lnTo>
                    <a:pt x="175259" y="0"/>
                  </a:lnTo>
                  <a:close/>
                </a:path>
              </a:pathLst>
            </a:custGeom>
            <a:solidFill>
              <a:srgbClr val="48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2802" y="1765555"/>
              <a:ext cx="1953895" cy="1172210"/>
            </a:xfrm>
            <a:custGeom>
              <a:avLst/>
              <a:gdLst/>
              <a:ahLst/>
              <a:cxnLst/>
              <a:rect l="l" t="t" r="r" b="b"/>
              <a:pathLst>
                <a:path w="1953895" h="1172210">
                  <a:moveTo>
                    <a:pt x="1836572" y="0"/>
                  </a:moveTo>
                  <a:lnTo>
                    <a:pt x="117195" y="0"/>
                  </a:lnTo>
                  <a:lnTo>
                    <a:pt x="71580" y="9208"/>
                  </a:lnTo>
                  <a:lnTo>
                    <a:pt x="34328" y="34323"/>
                  </a:lnTo>
                  <a:lnTo>
                    <a:pt x="9210" y="71575"/>
                  </a:lnTo>
                  <a:lnTo>
                    <a:pt x="0" y="117195"/>
                  </a:lnTo>
                  <a:lnTo>
                    <a:pt x="0" y="1054760"/>
                  </a:lnTo>
                  <a:lnTo>
                    <a:pt x="9210" y="1100375"/>
                  </a:lnTo>
                  <a:lnTo>
                    <a:pt x="34328" y="1137627"/>
                  </a:lnTo>
                  <a:lnTo>
                    <a:pt x="71580" y="1162745"/>
                  </a:lnTo>
                  <a:lnTo>
                    <a:pt x="117195" y="1171956"/>
                  </a:lnTo>
                  <a:lnTo>
                    <a:pt x="1836572" y="1171956"/>
                  </a:lnTo>
                  <a:lnTo>
                    <a:pt x="1882187" y="1162745"/>
                  </a:lnTo>
                  <a:lnTo>
                    <a:pt x="1919439" y="1137627"/>
                  </a:lnTo>
                  <a:lnTo>
                    <a:pt x="1944557" y="1100375"/>
                  </a:lnTo>
                  <a:lnTo>
                    <a:pt x="1953768" y="1054760"/>
                  </a:lnTo>
                  <a:lnTo>
                    <a:pt x="1953768" y="117195"/>
                  </a:lnTo>
                  <a:lnTo>
                    <a:pt x="1944557" y="71575"/>
                  </a:lnTo>
                  <a:lnTo>
                    <a:pt x="1919439" y="34323"/>
                  </a:lnTo>
                  <a:lnTo>
                    <a:pt x="1882187" y="9208"/>
                  </a:lnTo>
                  <a:lnTo>
                    <a:pt x="1836572" y="0"/>
                  </a:lnTo>
                  <a:close/>
                </a:path>
              </a:pathLst>
            </a:custGeom>
            <a:solidFill>
              <a:srgbClr val="48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2802" y="1765555"/>
              <a:ext cx="1953895" cy="1172210"/>
            </a:xfrm>
            <a:custGeom>
              <a:avLst/>
              <a:gdLst/>
              <a:ahLst/>
              <a:cxnLst/>
              <a:rect l="l" t="t" r="r" b="b"/>
              <a:pathLst>
                <a:path w="1953895" h="1172210">
                  <a:moveTo>
                    <a:pt x="0" y="117195"/>
                  </a:moveTo>
                  <a:lnTo>
                    <a:pt x="9210" y="71575"/>
                  </a:lnTo>
                  <a:lnTo>
                    <a:pt x="34328" y="34323"/>
                  </a:lnTo>
                  <a:lnTo>
                    <a:pt x="71580" y="9208"/>
                  </a:lnTo>
                  <a:lnTo>
                    <a:pt x="117195" y="0"/>
                  </a:lnTo>
                  <a:lnTo>
                    <a:pt x="1836572" y="0"/>
                  </a:lnTo>
                  <a:lnTo>
                    <a:pt x="1882187" y="9208"/>
                  </a:lnTo>
                  <a:lnTo>
                    <a:pt x="1919439" y="34323"/>
                  </a:lnTo>
                  <a:lnTo>
                    <a:pt x="1944557" y="71575"/>
                  </a:lnTo>
                  <a:lnTo>
                    <a:pt x="1953768" y="117195"/>
                  </a:lnTo>
                  <a:lnTo>
                    <a:pt x="1953768" y="1054760"/>
                  </a:lnTo>
                  <a:lnTo>
                    <a:pt x="1944557" y="1100375"/>
                  </a:lnTo>
                  <a:lnTo>
                    <a:pt x="1919439" y="1137627"/>
                  </a:lnTo>
                  <a:lnTo>
                    <a:pt x="1882187" y="1162745"/>
                  </a:lnTo>
                  <a:lnTo>
                    <a:pt x="1836572" y="1171956"/>
                  </a:lnTo>
                  <a:lnTo>
                    <a:pt x="117195" y="1171956"/>
                  </a:lnTo>
                  <a:lnTo>
                    <a:pt x="71580" y="1162745"/>
                  </a:lnTo>
                  <a:lnTo>
                    <a:pt x="34328" y="1137627"/>
                  </a:lnTo>
                  <a:lnTo>
                    <a:pt x="9210" y="1100375"/>
                  </a:lnTo>
                  <a:lnTo>
                    <a:pt x="0" y="1054760"/>
                  </a:lnTo>
                  <a:lnTo>
                    <a:pt x="0" y="11719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12218" y="1869984"/>
            <a:ext cx="1692275" cy="6937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93980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o-KR" altLang="en-US" sz="1600" dirty="0">
                <a:solidFill>
                  <a:srgbClr val="FFFFFF"/>
                </a:solidFill>
                <a:latin typeface="Arial"/>
                <a:cs typeface="Arial"/>
              </a:rPr>
              <a:t>프로그램과 학교 선택을 위한 컨설팅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70102" y="3217419"/>
            <a:ext cx="1979295" cy="1760220"/>
            <a:chOff x="1070102" y="3217419"/>
            <a:chExt cx="1979295" cy="1760220"/>
          </a:xfrm>
        </p:grpSpPr>
        <p:sp>
          <p:nvSpPr>
            <p:cNvPr id="10" name="object 10"/>
            <p:cNvSpPr/>
            <p:nvPr/>
          </p:nvSpPr>
          <p:spPr>
            <a:xfrm>
              <a:off x="1389888" y="3521964"/>
              <a:ext cx="175260" cy="1455420"/>
            </a:xfrm>
            <a:custGeom>
              <a:avLst/>
              <a:gdLst/>
              <a:ahLst/>
              <a:cxnLst/>
              <a:rect l="l" t="t" r="r" b="b"/>
              <a:pathLst>
                <a:path w="175259" h="1455420">
                  <a:moveTo>
                    <a:pt x="175259" y="0"/>
                  </a:moveTo>
                  <a:lnTo>
                    <a:pt x="0" y="0"/>
                  </a:lnTo>
                  <a:lnTo>
                    <a:pt x="0" y="1455420"/>
                  </a:lnTo>
                  <a:lnTo>
                    <a:pt x="175259" y="1455420"/>
                  </a:lnTo>
                  <a:lnTo>
                    <a:pt x="175259" y="0"/>
                  </a:lnTo>
                  <a:close/>
                </a:path>
              </a:pathLst>
            </a:custGeom>
            <a:solidFill>
              <a:srgbClr val="47C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2802" y="3230119"/>
              <a:ext cx="1953895" cy="1172210"/>
            </a:xfrm>
            <a:custGeom>
              <a:avLst/>
              <a:gdLst/>
              <a:ahLst/>
              <a:cxnLst/>
              <a:rect l="l" t="t" r="r" b="b"/>
              <a:pathLst>
                <a:path w="1953895" h="1172210">
                  <a:moveTo>
                    <a:pt x="1836572" y="0"/>
                  </a:moveTo>
                  <a:lnTo>
                    <a:pt x="117195" y="0"/>
                  </a:lnTo>
                  <a:lnTo>
                    <a:pt x="71580" y="9208"/>
                  </a:lnTo>
                  <a:lnTo>
                    <a:pt x="34328" y="34323"/>
                  </a:lnTo>
                  <a:lnTo>
                    <a:pt x="9210" y="71575"/>
                  </a:lnTo>
                  <a:lnTo>
                    <a:pt x="0" y="117195"/>
                  </a:lnTo>
                  <a:lnTo>
                    <a:pt x="0" y="1054760"/>
                  </a:lnTo>
                  <a:lnTo>
                    <a:pt x="9210" y="1100375"/>
                  </a:lnTo>
                  <a:lnTo>
                    <a:pt x="34328" y="1137627"/>
                  </a:lnTo>
                  <a:lnTo>
                    <a:pt x="71580" y="1162745"/>
                  </a:lnTo>
                  <a:lnTo>
                    <a:pt x="117195" y="1171956"/>
                  </a:lnTo>
                  <a:lnTo>
                    <a:pt x="1836572" y="1171956"/>
                  </a:lnTo>
                  <a:lnTo>
                    <a:pt x="1882187" y="1162745"/>
                  </a:lnTo>
                  <a:lnTo>
                    <a:pt x="1919439" y="1137627"/>
                  </a:lnTo>
                  <a:lnTo>
                    <a:pt x="1944557" y="1100375"/>
                  </a:lnTo>
                  <a:lnTo>
                    <a:pt x="1953768" y="1054760"/>
                  </a:lnTo>
                  <a:lnTo>
                    <a:pt x="1953768" y="117195"/>
                  </a:lnTo>
                  <a:lnTo>
                    <a:pt x="1944557" y="71575"/>
                  </a:lnTo>
                  <a:lnTo>
                    <a:pt x="1919439" y="34323"/>
                  </a:lnTo>
                  <a:lnTo>
                    <a:pt x="1882187" y="9208"/>
                  </a:lnTo>
                  <a:lnTo>
                    <a:pt x="1836572" y="0"/>
                  </a:lnTo>
                  <a:close/>
                </a:path>
              </a:pathLst>
            </a:custGeom>
            <a:solidFill>
              <a:srgbClr val="48CA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2802" y="3230119"/>
              <a:ext cx="1953895" cy="1172210"/>
            </a:xfrm>
            <a:custGeom>
              <a:avLst/>
              <a:gdLst/>
              <a:ahLst/>
              <a:cxnLst/>
              <a:rect l="l" t="t" r="r" b="b"/>
              <a:pathLst>
                <a:path w="1953895" h="1172210">
                  <a:moveTo>
                    <a:pt x="0" y="117195"/>
                  </a:moveTo>
                  <a:lnTo>
                    <a:pt x="9210" y="71575"/>
                  </a:lnTo>
                  <a:lnTo>
                    <a:pt x="34328" y="34323"/>
                  </a:lnTo>
                  <a:lnTo>
                    <a:pt x="71580" y="9208"/>
                  </a:lnTo>
                  <a:lnTo>
                    <a:pt x="117195" y="0"/>
                  </a:lnTo>
                  <a:lnTo>
                    <a:pt x="1836572" y="0"/>
                  </a:lnTo>
                  <a:lnTo>
                    <a:pt x="1882187" y="9208"/>
                  </a:lnTo>
                  <a:lnTo>
                    <a:pt x="1919439" y="34323"/>
                  </a:lnTo>
                  <a:lnTo>
                    <a:pt x="1944557" y="71575"/>
                  </a:lnTo>
                  <a:lnTo>
                    <a:pt x="1953768" y="117195"/>
                  </a:lnTo>
                  <a:lnTo>
                    <a:pt x="1953768" y="1054760"/>
                  </a:lnTo>
                  <a:lnTo>
                    <a:pt x="1944557" y="1100375"/>
                  </a:lnTo>
                  <a:lnTo>
                    <a:pt x="1919439" y="1137627"/>
                  </a:lnTo>
                  <a:lnTo>
                    <a:pt x="1882187" y="1162745"/>
                  </a:lnTo>
                  <a:lnTo>
                    <a:pt x="1836572" y="1171956"/>
                  </a:lnTo>
                  <a:lnTo>
                    <a:pt x="117195" y="1171956"/>
                  </a:lnTo>
                  <a:lnTo>
                    <a:pt x="71580" y="1162745"/>
                  </a:lnTo>
                  <a:lnTo>
                    <a:pt x="34328" y="1137627"/>
                  </a:lnTo>
                  <a:lnTo>
                    <a:pt x="9210" y="1100375"/>
                  </a:lnTo>
                  <a:lnTo>
                    <a:pt x="0" y="1054760"/>
                  </a:lnTo>
                  <a:lnTo>
                    <a:pt x="0" y="11719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40212" y="3349279"/>
            <a:ext cx="1628139" cy="91178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54965" marR="349250" indent="33020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o-KR" altLang="en-US" sz="1600" spc="-10" dirty="0">
                <a:solidFill>
                  <a:srgbClr val="FFFFFF"/>
                </a:solidFill>
                <a:latin typeface="Arial"/>
                <a:cs typeface="Arial"/>
              </a:rPr>
              <a:t>입학 서류들과 영어 시험 점수 제출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70102" y="4683507"/>
            <a:ext cx="3001010" cy="1197610"/>
            <a:chOff x="1070102" y="4683507"/>
            <a:chExt cx="3001010" cy="1197610"/>
          </a:xfrm>
        </p:grpSpPr>
        <p:sp>
          <p:nvSpPr>
            <p:cNvPr id="15" name="object 15"/>
            <p:cNvSpPr/>
            <p:nvPr/>
          </p:nvSpPr>
          <p:spPr>
            <a:xfrm>
              <a:off x="1482152" y="4894860"/>
              <a:ext cx="2588895" cy="177800"/>
            </a:xfrm>
            <a:custGeom>
              <a:avLst/>
              <a:gdLst/>
              <a:ahLst/>
              <a:cxnLst/>
              <a:rect l="l" t="t" r="r" b="b"/>
              <a:pathLst>
                <a:path w="2588895" h="177800">
                  <a:moveTo>
                    <a:pt x="101" y="0"/>
                  </a:moveTo>
                  <a:lnTo>
                    <a:pt x="0" y="175818"/>
                  </a:lnTo>
                  <a:lnTo>
                    <a:pt x="2588679" y="177266"/>
                  </a:lnTo>
                  <a:lnTo>
                    <a:pt x="2588780" y="144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6D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82802" y="4696207"/>
              <a:ext cx="1953895" cy="1172210"/>
            </a:xfrm>
            <a:custGeom>
              <a:avLst/>
              <a:gdLst/>
              <a:ahLst/>
              <a:cxnLst/>
              <a:rect l="l" t="t" r="r" b="b"/>
              <a:pathLst>
                <a:path w="1953895" h="1172210">
                  <a:moveTo>
                    <a:pt x="1836572" y="0"/>
                  </a:moveTo>
                  <a:lnTo>
                    <a:pt x="117195" y="0"/>
                  </a:lnTo>
                  <a:lnTo>
                    <a:pt x="71580" y="9208"/>
                  </a:lnTo>
                  <a:lnTo>
                    <a:pt x="34328" y="34323"/>
                  </a:lnTo>
                  <a:lnTo>
                    <a:pt x="9210" y="71575"/>
                  </a:lnTo>
                  <a:lnTo>
                    <a:pt x="0" y="117195"/>
                  </a:lnTo>
                  <a:lnTo>
                    <a:pt x="0" y="1054760"/>
                  </a:lnTo>
                  <a:lnTo>
                    <a:pt x="9210" y="1100375"/>
                  </a:lnTo>
                  <a:lnTo>
                    <a:pt x="34328" y="1137627"/>
                  </a:lnTo>
                  <a:lnTo>
                    <a:pt x="71580" y="1162745"/>
                  </a:lnTo>
                  <a:lnTo>
                    <a:pt x="117195" y="1171956"/>
                  </a:lnTo>
                  <a:lnTo>
                    <a:pt x="1836572" y="1171956"/>
                  </a:lnTo>
                  <a:lnTo>
                    <a:pt x="1882187" y="1162745"/>
                  </a:lnTo>
                  <a:lnTo>
                    <a:pt x="1919439" y="1137627"/>
                  </a:lnTo>
                  <a:lnTo>
                    <a:pt x="1944557" y="1100375"/>
                  </a:lnTo>
                  <a:lnTo>
                    <a:pt x="1953768" y="1054760"/>
                  </a:lnTo>
                  <a:lnTo>
                    <a:pt x="1953768" y="117195"/>
                  </a:lnTo>
                  <a:lnTo>
                    <a:pt x="1944557" y="71575"/>
                  </a:lnTo>
                  <a:lnTo>
                    <a:pt x="1919439" y="34323"/>
                  </a:lnTo>
                  <a:lnTo>
                    <a:pt x="1882187" y="9208"/>
                  </a:lnTo>
                  <a:lnTo>
                    <a:pt x="1836572" y="0"/>
                  </a:lnTo>
                  <a:close/>
                </a:path>
              </a:pathLst>
            </a:custGeom>
            <a:solidFill>
              <a:srgbClr val="46D29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2802" y="4696207"/>
              <a:ext cx="1953895" cy="1172210"/>
            </a:xfrm>
            <a:custGeom>
              <a:avLst/>
              <a:gdLst/>
              <a:ahLst/>
              <a:cxnLst/>
              <a:rect l="l" t="t" r="r" b="b"/>
              <a:pathLst>
                <a:path w="1953895" h="1172210">
                  <a:moveTo>
                    <a:pt x="0" y="117195"/>
                  </a:moveTo>
                  <a:lnTo>
                    <a:pt x="9210" y="71575"/>
                  </a:lnTo>
                  <a:lnTo>
                    <a:pt x="34328" y="34323"/>
                  </a:lnTo>
                  <a:lnTo>
                    <a:pt x="71580" y="9208"/>
                  </a:lnTo>
                  <a:lnTo>
                    <a:pt x="117195" y="0"/>
                  </a:lnTo>
                  <a:lnTo>
                    <a:pt x="1836572" y="0"/>
                  </a:lnTo>
                  <a:lnTo>
                    <a:pt x="1882187" y="9208"/>
                  </a:lnTo>
                  <a:lnTo>
                    <a:pt x="1919439" y="34323"/>
                  </a:lnTo>
                  <a:lnTo>
                    <a:pt x="1944557" y="71575"/>
                  </a:lnTo>
                  <a:lnTo>
                    <a:pt x="1953768" y="117195"/>
                  </a:lnTo>
                  <a:lnTo>
                    <a:pt x="1953768" y="1054760"/>
                  </a:lnTo>
                  <a:lnTo>
                    <a:pt x="1944557" y="1100375"/>
                  </a:lnTo>
                  <a:lnTo>
                    <a:pt x="1919439" y="1137627"/>
                  </a:lnTo>
                  <a:lnTo>
                    <a:pt x="1882187" y="1162745"/>
                  </a:lnTo>
                  <a:lnTo>
                    <a:pt x="1836572" y="1171956"/>
                  </a:lnTo>
                  <a:lnTo>
                    <a:pt x="117195" y="1171956"/>
                  </a:lnTo>
                  <a:lnTo>
                    <a:pt x="71580" y="1162745"/>
                  </a:lnTo>
                  <a:lnTo>
                    <a:pt x="34328" y="1137627"/>
                  </a:lnTo>
                  <a:lnTo>
                    <a:pt x="9210" y="1100375"/>
                  </a:lnTo>
                  <a:lnTo>
                    <a:pt x="0" y="1054760"/>
                  </a:lnTo>
                  <a:lnTo>
                    <a:pt x="0" y="11719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401221" y="5019704"/>
            <a:ext cx="1313180" cy="25776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51460" marR="5080" indent="-239395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o-KR" altLang="en-US" sz="1600" dirty="0">
                <a:solidFill>
                  <a:srgbClr val="FFFFFF"/>
                </a:solidFill>
                <a:latin typeface="Arial"/>
                <a:cs typeface="Arial"/>
              </a:rPr>
              <a:t>인터뷰  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68521" y="3521964"/>
            <a:ext cx="1979295" cy="2360930"/>
            <a:chOff x="3668521" y="3521964"/>
            <a:chExt cx="1979295" cy="2360930"/>
          </a:xfrm>
        </p:grpSpPr>
        <p:sp>
          <p:nvSpPr>
            <p:cNvPr id="20" name="object 20"/>
            <p:cNvSpPr/>
            <p:nvPr/>
          </p:nvSpPr>
          <p:spPr>
            <a:xfrm>
              <a:off x="3988307" y="3521964"/>
              <a:ext cx="175260" cy="1457325"/>
            </a:xfrm>
            <a:custGeom>
              <a:avLst/>
              <a:gdLst/>
              <a:ahLst/>
              <a:cxnLst/>
              <a:rect l="l" t="t" r="r" b="b"/>
              <a:pathLst>
                <a:path w="175260" h="1457325">
                  <a:moveTo>
                    <a:pt x="175260" y="0"/>
                  </a:moveTo>
                  <a:lnTo>
                    <a:pt x="0" y="0"/>
                  </a:lnTo>
                  <a:lnTo>
                    <a:pt x="0" y="1456944"/>
                  </a:lnTo>
                  <a:lnTo>
                    <a:pt x="175260" y="1456944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45D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81221" y="4697731"/>
              <a:ext cx="1953895" cy="1172210"/>
            </a:xfrm>
            <a:custGeom>
              <a:avLst/>
              <a:gdLst/>
              <a:ahLst/>
              <a:cxnLst/>
              <a:rect l="l" t="t" r="r" b="b"/>
              <a:pathLst>
                <a:path w="1953895" h="1172210">
                  <a:moveTo>
                    <a:pt x="1836572" y="0"/>
                  </a:moveTo>
                  <a:lnTo>
                    <a:pt x="117195" y="0"/>
                  </a:lnTo>
                  <a:lnTo>
                    <a:pt x="71580" y="9208"/>
                  </a:lnTo>
                  <a:lnTo>
                    <a:pt x="34328" y="34323"/>
                  </a:lnTo>
                  <a:lnTo>
                    <a:pt x="9210" y="71575"/>
                  </a:lnTo>
                  <a:lnTo>
                    <a:pt x="0" y="117195"/>
                  </a:lnTo>
                  <a:lnTo>
                    <a:pt x="0" y="1054760"/>
                  </a:lnTo>
                  <a:lnTo>
                    <a:pt x="9210" y="1100375"/>
                  </a:lnTo>
                  <a:lnTo>
                    <a:pt x="34328" y="1137627"/>
                  </a:lnTo>
                  <a:lnTo>
                    <a:pt x="71580" y="1162745"/>
                  </a:lnTo>
                  <a:lnTo>
                    <a:pt x="117195" y="1171956"/>
                  </a:lnTo>
                  <a:lnTo>
                    <a:pt x="1836572" y="1171956"/>
                  </a:lnTo>
                  <a:lnTo>
                    <a:pt x="1882187" y="1162745"/>
                  </a:lnTo>
                  <a:lnTo>
                    <a:pt x="1919439" y="1137627"/>
                  </a:lnTo>
                  <a:lnTo>
                    <a:pt x="1944557" y="1100375"/>
                  </a:lnTo>
                  <a:lnTo>
                    <a:pt x="1953768" y="1054760"/>
                  </a:lnTo>
                  <a:lnTo>
                    <a:pt x="1953768" y="117195"/>
                  </a:lnTo>
                  <a:lnTo>
                    <a:pt x="1944557" y="71575"/>
                  </a:lnTo>
                  <a:lnTo>
                    <a:pt x="1919439" y="34323"/>
                  </a:lnTo>
                  <a:lnTo>
                    <a:pt x="1882187" y="9208"/>
                  </a:lnTo>
                  <a:lnTo>
                    <a:pt x="1836572" y="0"/>
                  </a:lnTo>
                  <a:close/>
                </a:path>
              </a:pathLst>
            </a:custGeom>
            <a:solidFill>
              <a:srgbClr val="46D7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81221" y="4697731"/>
              <a:ext cx="1953895" cy="1172210"/>
            </a:xfrm>
            <a:custGeom>
              <a:avLst/>
              <a:gdLst/>
              <a:ahLst/>
              <a:cxnLst/>
              <a:rect l="l" t="t" r="r" b="b"/>
              <a:pathLst>
                <a:path w="1953895" h="1172210">
                  <a:moveTo>
                    <a:pt x="0" y="117195"/>
                  </a:moveTo>
                  <a:lnTo>
                    <a:pt x="9210" y="71575"/>
                  </a:lnTo>
                  <a:lnTo>
                    <a:pt x="34328" y="34323"/>
                  </a:lnTo>
                  <a:lnTo>
                    <a:pt x="71580" y="9208"/>
                  </a:lnTo>
                  <a:lnTo>
                    <a:pt x="117195" y="0"/>
                  </a:lnTo>
                  <a:lnTo>
                    <a:pt x="1836572" y="0"/>
                  </a:lnTo>
                  <a:lnTo>
                    <a:pt x="1882187" y="9208"/>
                  </a:lnTo>
                  <a:lnTo>
                    <a:pt x="1919439" y="34323"/>
                  </a:lnTo>
                  <a:lnTo>
                    <a:pt x="1944557" y="71575"/>
                  </a:lnTo>
                  <a:lnTo>
                    <a:pt x="1953768" y="117195"/>
                  </a:lnTo>
                  <a:lnTo>
                    <a:pt x="1953768" y="1054760"/>
                  </a:lnTo>
                  <a:lnTo>
                    <a:pt x="1944557" y="1100375"/>
                  </a:lnTo>
                  <a:lnTo>
                    <a:pt x="1919439" y="1137627"/>
                  </a:lnTo>
                  <a:lnTo>
                    <a:pt x="1882187" y="1162745"/>
                  </a:lnTo>
                  <a:lnTo>
                    <a:pt x="1836572" y="1171956"/>
                  </a:lnTo>
                  <a:lnTo>
                    <a:pt x="117195" y="1171956"/>
                  </a:lnTo>
                  <a:lnTo>
                    <a:pt x="71580" y="1162745"/>
                  </a:lnTo>
                  <a:lnTo>
                    <a:pt x="34328" y="1137627"/>
                  </a:lnTo>
                  <a:lnTo>
                    <a:pt x="9210" y="1100375"/>
                  </a:lnTo>
                  <a:lnTo>
                    <a:pt x="0" y="1054760"/>
                  </a:lnTo>
                  <a:lnTo>
                    <a:pt x="0" y="11719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813172" y="5048557"/>
            <a:ext cx="1314450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31800" marR="5080" indent="-419734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o-KR" altLang="en-US" sz="1600" spc="-10" dirty="0">
                <a:solidFill>
                  <a:srgbClr val="FFFFFF"/>
                </a:solidFill>
                <a:latin typeface="Arial"/>
                <a:cs typeface="Arial"/>
              </a:rPr>
              <a:t>입학 허가서 발행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668521" y="2055876"/>
            <a:ext cx="1979295" cy="2359025"/>
            <a:chOff x="3668521" y="2055876"/>
            <a:chExt cx="1979295" cy="2359025"/>
          </a:xfrm>
        </p:grpSpPr>
        <p:sp>
          <p:nvSpPr>
            <p:cNvPr id="25" name="object 25"/>
            <p:cNvSpPr/>
            <p:nvPr/>
          </p:nvSpPr>
          <p:spPr>
            <a:xfrm>
              <a:off x="3988307" y="2055876"/>
              <a:ext cx="175260" cy="1457325"/>
            </a:xfrm>
            <a:custGeom>
              <a:avLst/>
              <a:gdLst/>
              <a:ahLst/>
              <a:cxnLst/>
              <a:rect l="l" t="t" r="r" b="b"/>
              <a:pathLst>
                <a:path w="175260" h="1457325">
                  <a:moveTo>
                    <a:pt x="175260" y="0"/>
                  </a:moveTo>
                  <a:lnTo>
                    <a:pt x="0" y="0"/>
                  </a:lnTo>
                  <a:lnTo>
                    <a:pt x="0" y="1456944"/>
                  </a:lnTo>
                  <a:lnTo>
                    <a:pt x="175260" y="1456944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7DE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81221" y="3230119"/>
              <a:ext cx="1953895" cy="1172210"/>
            </a:xfrm>
            <a:custGeom>
              <a:avLst/>
              <a:gdLst/>
              <a:ahLst/>
              <a:cxnLst/>
              <a:rect l="l" t="t" r="r" b="b"/>
              <a:pathLst>
                <a:path w="1953895" h="1172210">
                  <a:moveTo>
                    <a:pt x="1836572" y="0"/>
                  </a:moveTo>
                  <a:lnTo>
                    <a:pt x="117195" y="0"/>
                  </a:lnTo>
                  <a:lnTo>
                    <a:pt x="71580" y="9208"/>
                  </a:lnTo>
                  <a:lnTo>
                    <a:pt x="34328" y="34323"/>
                  </a:lnTo>
                  <a:lnTo>
                    <a:pt x="9210" y="71575"/>
                  </a:lnTo>
                  <a:lnTo>
                    <a:pt x="0" y="117195"/>
                  </a:lnTo>
                  <a:lnTo>
                    <a:pt x="0" y="1054760"/>
                  </a:lnTo>
                  <a:lnTo>
                    <a:pt x="9210" y="1100375"/>
                  </a:lnTo>
                  <a:lnTo>
                    <a:pt x="34328" y="1137627"/>
                  </a:lnTo>
                  <a:lnTo>
                    <a:pt x="71580" y="1162745"/>
                  </a:lnTo>
                  <a:lnTo>
                    <a:pt x="117195" y="1171956"/>
                  </a:lnTo>
                  <a:lnTo>
                    <a:pt x="1836572" y="1171956"/>
                  </a:lnTo>
                  <a:lnTo>
                    <a:pt x="1882187" y="1162745"/>
                  </a:lnTo>
                  <a:lnTo>
                    <a:pt x="1919439" y="1137627"/>
                  </a:lnTo>
                  <a:lnTo>
                    <a:pt x="1944557" y="1100375"/>
                  </a:lnTo>
                  <a:lnTo>
                    <a:pt x="1953768" y="1054760"/>
                  </a:lnTo>
                  <a:lnTo>
                    <a:pt x="1953768" y="117195"/>
                  </a:lnTo>
                  <a:lnTo>
                    <a:pt x="1944557" y="71575"/>
                  </a:lnTo>
                  <a:lnTo>
                    <a:pt x="1919439" y="34323"/>
                  </a:lnTo>
                  <a:lnTo>
                    <a:pt x="1882187" y="9208"/>
                  </a:lnTo>
                  <a:lnTo>
                    <a:pt x="1836572" y="0"/>
                  </a:lnTo>
                  <a:close/>
                </a:path>
              </a:pathLst>
            </a:custGeom>
            <a:solidFill>
              <a:srgbClr val="5FD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81221" y="3230119"/>
              <a:ext cx="1953895" cy="1172210"/>
            </a:xfrm>
            <a:custGeom>
              <a:avLst/>
              <a:gdLst/>
              <a:ahLst/>
              <a:cxnLst/>
              <a:rect l="l" t="t" r="r" b="b"/>
              <a:pathLst>
                <a:path w="1953895" h="1172210">
                  <a:moveTo>
                    <a:pt x="0" y="117195"/>
                  </a:moveTo>
                  <a:lnTo>
                    <a:pt x="9210" y="71575"/>
                  </a:lnTo>
                  <a:lnTo>
                    <a:pt x="34328" y="34323"/>
                  </a:lnTo>
                  <a:lnTo>
                    <a:pt x="71580" y="9208"/>
                  </a:lnTo>
                  <a:lnTo>
                    <a:pt x="117195" y="0"/>
                  </a:lnTo>
                  <a:lnTo>
                    <a:pt x="1836572" y="0"/>
                  </a:lnTo>
                  <a:lnTo>
                    <a:pt x="1882187" y="9208"/>
                  </a:lnTo>
                  <a:lnTo>
                    <a:pt x="1919439" y="34323"/>
                  </a:lnTo>
                  <a:lnTo>
                    <a:pt x="1944557" y="71575"/>
                  </a:lnTo>
                  <a:lnTo>
                    <a:pt x="1953768" y="117195"/>
                  </a:lnTo>
                  <a:lnTo>
                    <a:pt x="1953768" y="1054760"/>
                  </a:lnTo>
                  <a:lnTo>
                    <a:pt x="1944557" y="1100375"/>
                  </a:lnTo>
                  <a:lnTo>
                    <a:pt x="1919439" y="1137627"/>
                  </a:lnTo>
                  <a:lnTo>
                    <a:pt x="1882187" y="1162745"/>
                  </a:lnTo>
                  <a:lnTo>
                    <a:pt x="1836572" y="1171956"/>
                  </a:lnTo>
                  <a:lnTo>
                    <a:pt x="117195" y="1171956"/>
                  </a:lnTo>
                  <a:lnTo>
                    <a:pt x="71580" y="1162745"/>
                  </a:lnTo>
                  <a:lnTo>
                    <a:pt x="34328" y="1137627"/>
                  </a:lnTo>
                  <a:lnTo>
                    <a:pt x="9210" y="1100375"/>
                  </a:lnTo>
                  <a:lnTo>
                    <a:pt x="0" y="1054760"/>
                  </a:lnTo>
                  <a:lnTo>
                    <a:pt x="0" y="11719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779931" y="3554572"/>
            <a:ext cx="175323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734695" marR="5080" indent="-722630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o-KR" altLang="en-US" sz="1600" spc="-15" dirty="0">
                <a:solidFill>
                  <a:srgbClr val="FFFFFF"/>
                </a:solidFill>
                <a:latin typeface="Arial"/>
                <a:cs typeface="Arial"/>
              </a:rPr>
              <a:t>프로그램 비용 납부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668521" y="1751331"/>
            <a:ext cx="3001010" cy="1197610"/>
            <a:chOff x="3668521" y="1751331"/>
            <a:chExt cx="3001010" cy="1197610"/>
          </a:xfrm>
        </p:grpSpPr>
        <p:sp>
          <p:nvSpPr>
            <p:cNvPr id="30" name="object 30"/>
            <p:cNvSpPr/>
            <p:nvPr/>
          </p:nvSpPr>
          <p:spPr>
            <a:xfrm>
              <a:off x="4080318" y="1963144"/>
              <a:ext cx="2588895" cy="177800"/>
            </a:xfrm>
            <a:custGeom>
              <a:avLst/>
              <a:gdLst/>
              <a:ahLst/>
              <a:cxnLst/>
              <a:rect l="l" t="t" r="r" b="b"/>
              <a:pathLst>
                <a:path w="2588895" h="177800">
                  <a:moveTo>
                    <a:pt x="101" y="0"/>
                  </a:moveTo>
                  <a:lnTo>
                    <a:pt x="0" y="175818"/>
                  </a:lnTo>
                  <a:lnTo>
                    <a:pt x="2588679" y="177266"/>
                  </a:lnTo>
                  <a:lnTo>
                    <a:pt x="2588780" y="144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2E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81221" y="1764031"/>
              <a:ext cx="1953895" cy="1172210"/>
            </a:xfrm>
            <a:custGeom>
              <a:avLst/>
              <a:gdLst/>
              <a:ahLst/>
              <a:cxnLst/>
              <a:rect l="l" t="t" r="r" b="b"/>
              <a:pathLst>
                <a:path w="1953895" h="1172210">
                  <a:moveTo>
                    <a:pt x="1836572" y="0"/>
                  </a:moveTo>
                  <a:lnTo>
                    <a:pt x="117195" y="0"/>
                  </a:lnTo>
                  <a:lnTo>
                    <a:pt x="71580" y="9208"/>
                  </a:lnTo>
                  <a:lnTo>
                    <a:pt x="34328" y="34323"/>
                  </a:lnTo>
                  <a:lnTo>
                    <a:pt x="9210" y="71575"/>
                  </a:lnTo>
                  <a:lnTo>
                    <a:pt x="0" y="117195"/>
                  </a:lnTo>
                  <a:lnTo>
                    <a:pt x="0" y="1054760"/>
                  </a:lnTo>
                  <a:lnTo>
                    <a:pt x="9210" y="1100375"/>
                  </a:lnTo>
                  <a:lnTo>
                    <a:pt x="34328" y="1137627"/>
                  </a:lnTo>
                  <a:lnTo>
                    <a:pt x="71580" y="1162745"/>
                  </a:lnTo>
                  <a:lnTo>
                    <a:pt x="117195" y="1171956"/>
                  </a:lnTo>
                  <a:lnTo>
                    <a:pt x="1836572" y="1171956"/>
                  </a:lnTo>
                  <a:lnTo>
                    <a:pt x="1882187" y="1162745"/>
                  </a:lnTo>
                  <a:lnTo>
                    <a:pt x="1919439" y="1137627"/>
                  </a:lnTo>
                  <a:lnTo>
                    <a:pt x="1944557" y="1100375"/>
                  </a:lnTo>
                  <a:lnTo>
                    <a:pt x="1953768" y="1054760"/>
                  </a:lnTo>
                  <a:lnTo>
                    <a:pt x="1953768" y="117195"/>
                  </a:lnTo>
                  <a:lnTo>
                    <a:pt x="1944557" y="71575"/>
                  </a:lnTo>
                  <a:lnTo>
                    <a:pt x="1919439" y="34323"/>
                  </a:lnTo>
                  <a:lnTo>
                    <a:pt x="1882187" y="9208"/>
                  </a:lnTo>
                  <a:lnTo>
                    <a:pt x="1836572" y="0"/>
                  </a:lnTo>
                  <a:close/>
                </a:path>
              </a:pathLst>
            </a:custGeom>
            <a:solidFill>
              <a:srgbClr val="96E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681221" y="1764031"/>
              <a:ext cx="1953895" cy="1172210"/>
            </a:xfrm>
            <a:custGeom>
              <a:avLst/>
              <a:gdLst/>
              <a:ahLst/>
              <a:cxnLst/>
              <a:rect l="l" t="t" r="r" b="b"/>
              <a:pathLst>
                <a:path w="1953895" h="1172210">
                  <a:moveTo>
                    <a:pt x="0" y="117195"/>
                  </a:moveTo>
                  <a:lnTo>
                    <a:pt x="9210" y="71575"/>
                  </a:lnTo>
                  <a:lnTo>
                    <a:pt x="34328" y="34323"/>
                  </a:lnTo>
                  <a:lnTo>
                    <a:pt x="71580" y="9208"/>
                  </a:lnTo>
                  <a:lnTo>
                    <a:pt x="117195" y="0"/>
                  </a:lnTo>
                  <a:lnTo>
                    <a:pt x="1836572" y="0"/>
                  </a:lnTo>
                  <a:lnTo>
                    <a:pt x="1882187" y="9208"/>
                  </a:lnTo>
                  <a:lnTo>
                    <a:pt x="1919439" y="34323"/>
                  </a:lnTo>
                  <a:lnTo>
                    <a:pt x="1944557" y="71575"/>
                  </a:lnTo>
                  <a:lnTo>
                    <a:pt x="1953768" y="117195"/>
                  </a:lnTo>
                  <a:lnTo>
                    <a:pt x="1953768" y="1054760"/>
                  </a:lnTo>
                  <a:lnTo>
                    <a:pt x="1944557" y="1100375"/>
                  </a:lnTo>
                  <a:lnTo>
                    <a:pt x="1919439" y="1137627"/>
                  </a:lnTo>
                  <a:lnTo>
                    <a:pt x="1882187" y="1162745"/>
                  </a:lnTo>
                  <a:lnTo>
                    <a:pt x="1836572" y="1171956"/>
                  </a:lnTo>
                  <a:lnTo>
                    <a:pt x="117195" y="1171956"/>
                  </a:lnTo>
                  <a:lnTo>
                    <a:pt x="71580" y="1162745"/>
                  </a:lnTo>
                  <a:lnTo>
                    <a:pt x="34328" y="1137627"/>
                  </a:lnTo>
                  <a:lnTo>
                    <a:pt x="9210" y="1100375"/>
                  </a:lnTo>
                  <a:lnTo>
                    <a:pt x="0" y="1054760"/>
                  </a:lnTo>
                  <a:lnTo>
                    <a:pt x="0" y="11719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778407" y="2049887"/>
            <a:ext cx="1755139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6.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I-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o-KR" altLang="en-US" sz="1600" dirty="0">
                <a:solidFill>
                  <a:srgbClr val="FFFFFF"/>
                </a:solidFill>
                <a:latin typeface="Arial"/>
                <a:cs typeface="Arial"/>
              </a:rPr>
              <a:t>또는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1600" spc="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DS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r>
              <a:rPr lang="en-US"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o-KR" altLang="en-US" sz="1600" spc="-20" dirty="0">
                <a:solidFill>
                  <a:srgbClr val="FFFFFF"/>
                </a:solidFill>
                <a:latin typeface="Arial"/>
                <a:cs typeface="Arial"/>
              </a:rPr>
              <a:t>발행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266941" y="1752855"/>
            <a:ext cx="1978025" cy="1760220"/>
            <a:chOff x="6266941" y="1752855"/>
            <a:chExt cx="1978025" cy="1760220"/>
          </a:xfrm>
        </p:grpSpPr>
        <p:sp>
          <p:nvSpPr>
            <p:cNvPr id="35" name="object 35"/>
            <p:cNvSpPr/>
            <p:nvPr/>
          </p:nvSpPr>
          <p:spPr>
            <a:xfrm>
              <a:off x="6585203" y="2057399"/>
              <a:ext cx="177165" cy="1455420"/>
            </a:xfrm>
            <a:custGeom>
              <a:avLst/>
              <a:gdLst/>
              <a:ahLst/>
              <a:cxnLst/>
              <a:rect l="l" t="t" r="r" b="b"/>
              <a:pathLst>
                <a:path w="177165" h="1455420">
                  <a:moveTo>
                    <a:pt x="176783" y="0"/>
                  </a:moveTo>
                  <a:lnTo>
                    <a:pt x="0" y="0"/>
                  </a:lnTo>
                  <a:lnTo>
                    <a:pt x="0" y="1455420"/>
                  </a:lnTo>
                  <a:lnTo>
                    <a:pt x="176783" y="1455420"/>
                  </a:lnTo>
                  <a:lnTo>
                    <a:pt x="176783" y="0"/>
                  </a:lnTo>
                  <a:close/>
                </a:path>
              </a:pathLst>
            </a:custGeom>
            <a:solidFill>
              <a:srgbClr val="EED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79641" y="1765555"/>
              <a:ext cx="1952625" cy="1172210"/>
            </a:xfrm>
            <a:custGeom>
              <a:avLst/>
              <a:gdLst/>
              <a:ahLst/>
              <a:cxnLst/>
              <a:rect l="l" t="t" r="r" b="b"/>
              <a:pathLst>
                <a:path w="1952625" h="1172210">
                  <a:moveTo>
                    <a:pt x="1835048" y="0"/>
                  </a:moveTo>
                  <a:lnTo>
                    <a:pt x="117195" y="0"/>
                  </a:lnTo>
                  <a:lnTo>
                    <a:pt x="71580" y="9208"/>
                  </a:lnTo>
                  <a:lnTo>
                    <a:pt x="34328" y="34323"/>
                  </a:lnTo>
                  <a:lnTo>
                    <a:pt x="9210" y="71575"/>
                  </a:lnTo>
                  <a:lnTo>
                    <a:pt x="0" y="117195"/>
                  </a:lnTo>
                  <a:lnTo>
                    <a:pt x="0" y="1054760"/>
                  </a:lnTo>
                  <a:lnTo>
                    <a:pt x="9210" y="1100375"/>
                  </a:lnTo>
                  <a:lnTo>
                    <a:pt x="34328" y="1137627"/>
                  </a:lnTo>
                  <a:lnTo>
                    <a:pt x="71580" y="1162745"/>
                  </a:lnTo>
                  <a:lnTo>
                    <a:pt x="117195" y="1171956"/>
                  </a:lnTo>
                  <a:lnTo>
                    <a:pt x="1835048" y="1171956"/>
                  </a:lnTo>
                  <a:lnTo>
                    <a:pt x="1880663" y="1162747"/>
                  </a:lnTo>
                  <a:lnTo>
                    <a:pt x="1917915" y="1137632"/>
                  </a:lnTo>
                  <a:lnTo>
                    <a:pt x="1943033" y="1100380"/>
                  </a:lnTo>
                  <a:lnTo>
                    <a:pt x="1952244" y="1054760"/>
                  </a:lnTo>
                  <a:lnTo>
                    <a:pt x="1952244" y="117195"/>
                  </a:lnTo>
                  <a:lnTo>
                    <a:pt x="1943035" y="71575"/>
                  </a:lnTo>
                  <a:lnTo>
                    <a:pt x="1917920" y="34323"/>
                  </a:lnTo>
                  <a:lnTo>
                    <a:pt x="1880668" y="9208"/>
                  </a:lnTo>
                  <a:lnTo>
                    <a:pt x="1835048" y="0"/>
                  </a:lnTo>
                  <a:close/>
                </a:path>
              </a:pathLst>
            </a:custGeom>
            <a:solidFill>
              <a:srgbClr val="D2E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79641" y="1765555"/>
              <a:ext cx="1952625" cy="1172210"/>
            </a:xfrm>
            <a:custGeom>
              <a:avLst/>
              <a:gdLst/>
              <a:ahLst/>
              <a:cxnLst/>
              <a:rect l="l" t="t" r="r" b="b"/>
              <a:pathLst>
                <a:path w="1952625" h="1172210">
                  <a:moveTo>
                    <a:pt x="0" y="117195"/>
                  </a:moveTo>
                  <a:lnTo>
                    <a:pt x="9210" y="71575"/>
                  </a:lnTo>
                  <a:lnTo>
                    <a:pt x="34328" y="34323"/>
                  </a:lnTo>
                  <a:lnTo>
                    <a:pt x="71580" y="9208"/>
                  </a:lnTo>
                  <a:lnTo>
                    <a:pt x="117195" y="0"/>
                  </a:lnTo>
                  <a:lnTo>
                    <a:pt x="1835048" y="0"/>
                  </a:lnTo>
                  <a:lnTo>
                    <a:pt x="1880668" y="9208"/>
                  </a:lnTo>
                  <a:lnTo>
                    <a:pt x="1917920" y="34323"/>
                  </a:lnTo>
                  <a:lnTo>
                    <a:pt x="1943035" y="71575"/>
                  </a:lnTo>
                  <a:lnTo>
                    <a:pt x="1952244" y="117195"/>
                  </a:lnTo>
                  <a:lnTo>
                    <a:pt x="1952244" y="1054760"/>
                  </a:lnTo>
                  <a:lnTo>
                    <a:pt x="1943033" y="1100380"/>
                  </a:lnTo>
                  <a:lnTo>
                    <a:pt x="1917915" y="1137632"/>
                  </a:lnTo>
                  <a:lnTo>
                    <a:pt x="1880663" y="1162747"/>
                  </a:lnTo>
                  <a:lnTo>
                    <a:pt x="1835048" y="1171956"/>
                  </a:lnTo>
                  <a:lnTo>
                    <a:pt x="117195" y="1171956"/>
                  </a:lnTo>
                  <a:lnTo>
                    <a:pt x="71580" y="1162745"/>
                  </a:lnTo>
                  <a:lnTo>
                    <a:pt x="34328" y="1137627"/>
                  </a:lnTo>
                  <a:lnTo>
                    <a:pt x="9210" y="1100375"/>
                  </a:lnTo>
                  <a:lnTo>
                    <a:pt x="0" y="1054760"/>
                  </a:lnTo>
                  <a:lnTo>
                    <a:pt x="0" y="11719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503096" y="2199168"/>
            <a:ext cx="15049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7.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o-KR" altLang="en-US" sz="1600" dirty="0">
                <a:solidFill>
                  <a:srgbClr val="FFFFFF"/>
                </a:solidFill>
                <a:latin typeface="Arial"/>
                <a:cs typeface="Arial"/>
              </a:rPr>
              <a:t>비자 인터뷰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266941" y="3217419"/>
            <a:ext cx="1978025" cy="1760220"/>
            <a:chOff x="6266941" y="3217419"/>
            <a:chExt cx="1978025" cy="1760220"/>
          </a:xfrm>
        </p:grpSpPr>
        <p:sp>
          <p:nvSpPr>
            <p:cNvPr id="40" name="object 40"/>
            <p:cNvSpPr/>
            <p:nvPr/>
          </p:nvSpPr>
          <p:spPr>
            <a:xfrm>
              <a:off x="6585203" y="3521964"/>
              <a:ext cx="177165" cy="1455420"/>
            </a:xfrm>
            <a:custGeom>
              <a:avLst/>
              <a:gdLst/>
              <a:ahLst/>
              <a:cxnLst/>
              <a:rect l="l" t="t" r="r" b="b"/>
              <a:pathLst>
                <a:path w="177165" h="1455420">
                  <a:moveTo>
                    <a:pt x="176783" y="0"/>
                  </a:moveTo>
                  <a:lnTo>
                    <a:pt x="0" y="0"/>
                  </a:lnTo>
                  <a:lnTo>
                    <a:pt x="0" y="1455420"/>
                  </a:lnTo>
                  <a:lnTo>
                    <a:pt x="176783" y="1455420"/>
                  </a:lnTo>
                  <a:lnTo>
                    <a:pt x="176783" y="0"/>
                  </a:lnTo>
                  <a:close/>
                </a:path>
              </a:pathLst>
            </a:custGeom>
            <a:solidFill>
              <a:srgbClr val="F69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79641" y="3230119"/>
              <a:ext cx="1952625" cy="1172210"/>
            </a:xfrm>
            <a:custGeom>
              <a:avLst/>
              <a:gdLst/>
              <a:ahLst/>
              <a:cxnLst/>
              <a:rect l="l" t="t" r="r" b="b"/>
              <a:pathLst>
                <a:path w="1952625" h="1172210">
                  <a:moveTo>
                    <a:pt x="1835048" y="0"/>
                  </a:moveTo>
                  <a:lnTo>
                    <a:pt x="117195" y="0"/>
                  </a:lnTo>
                  <a:lnTo>
                    <a:pt x="71580" y="9208"/>
                  </a:lnTo>
                  <a:lnTo>
                    <a:pt x="34328" y="34323"/>
                  </a:lnTo>
                  <a:lnTo>
                    <a:pt x="9210" y="71575"/>
                  </a:lnTo>
                  <a:lnTo>
                    <a:pt x="0" y="117195"/>
                  </a:lnTo>
                  <a:lnTo>
                    <a:pt x="0" y="1054760"/>
                  </a:lnTo>
                  <a:lnTo>
                    <a:pt x="9210" y="1100375"/>
                  </a:lnTo>
                  <a:lnTo>
                    <a:pt x="34328" y="1137627"/>
                  </a:lnTo>
                  <a:lnTo>
                    <a:pt x="71580" y="1162745"/>
                  </a:lnTo>
                  <a:lnTo>
                    <a:pt x="117195" y="1171956"/>
                  </a:lnTo>
                  <a:lnTo>
                    <a:pt x="1835048" y="1171956"/>
                  </a:lnTo>
                  <a:lnTo>
                    <a:pt x="1880663" y="1162747"/>
                  </a:lnTo>
                  <a:lnTo>
                    <a:pt x="1917915" y="1137632"/>
                  </a:lnTo>
                  <a:lnTo>
                    <a:pt x="1943033" y="1100380"/>
                  </a:lnTo>
                  <a:lnTo>
                    <a:pt x="1952244" y="1054760"/>
                  </a:lnTo>
                  <a:lnTo>
                    <a:pt x="1952244" y="117195"/>
                  </a:lnTo>
                  <a:lnTo>
                    <a:pt x="1943035" y="71575"/>
                  </a:lnTo>
                  <a:lnTo>
                    <a:pt x="1917920" y="34323"/>
                  </a:lnTo>
                  <a:lnTo>
                    <a:pt x="1880668" y="9208"/>
                  </a:lnTo>
                  <a:lnTo>
                    <a:pt x="1835048" y="0"/>
                  </a:lnTo>
                  <a:close/>
                </a:path>
              </a:pathLst>
            </a:custGeom>
            <a:solidFill>
              <a:srgbClr val="EFC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279641" y="3230119"/>
              <a:ext cx="1952625" cy="1172210"/>
            </a:xfrm>
            <a:custGeom>
              <a:avLst/>
              <a:gdLst/>
              <a:ahLst/>
              <a:cxnLst/>
              <a:rect l="l" t="t" r="r" b="b"/>
              <a:pathLst>
                <a:path w="1952625" h="1172210">
                  <a:moveTo>
                    <a:pt x="0" y="117195"/>
                  </a:moveTo>
                  <a:lnTo>
                    <a:pt x="9210" y="71575"/>
                  </a:lnTo>
                  <a:lnTo>
                    <a:pt x="34328" y="34323"/>
                  </a:lnTo>
                  <a:lnTo>
                    <a:pt x="71580" y="9208"/>
                  </a:lnTo>
                  <a:lnTo>
                    <a:pt x="117195" y="0"/>
                  </a:lnTo>
                  <a:lnTo>
                    <a:pt x="1835048" y="0"/>
                  </a:lnTo>
                  <a:lnTo>
                    <a:pt x="1880668" y="9208"/>
                  </a:lnTo>
                  <a:lnTo>
                    <a:pt x="1917920" y="34323"/>
                  </a:lnTo>
                  <a:lnTo>
                    <a:pt x="1943035" y="71575"/>
                  </a:lnTo>
                  <a:lnTo>
                    <a:pt x="1952244" y="117195"/>
                  </a:lnTo>
                  <a:lnTo>
                    <a:pt x="1952244" y="1054760"/>
                  </a:lnTo>
                  <a:lnTo>
                    <a:pt x="1943033" y="1100380"/>
                  </a:lnTo>
                  <a:lnTo>
                    <a:pt x="1917915" y="1137632"/>
                  </a:lnTo>
                  <a:lnTo>
                    <a:pt x="1880663" y="1162747"/>
                  </a:lnTo>
                  <a:lnTo>
                    <a:pt x="1835048" y="1171956"/>
                  </a:lnTo>
                  <a:lnTo>
                    <a:pt x="117195" y="1171956"/>
                  </a:lnTo>
                  <a:lnTo>
                    <a:pt x="71580" y="1162745"/>
                  </a:lnTo>
                  <a:lnTo>
                    <a:pt x="34328" y="1137627"/>
                  </a:lnTo>
                  <a:lnTo>
                    <a:pt x="9210" y="1100375"/>
                  </a:lnTo>
                  <a:lnTo>
                    <a:pt x="0" y="1054760"/>
                  </a:lnTo>
                  <a:lnTo>
                    <a:pt x="0" y="11719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503096" y="3554572"/>
            <a:ext cx="1257300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58750" marR="5080" indent="-146685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8. </a:t>
            </a:r>
            <a:r>
              <a:rPr lang="ko-KR" altLang="en-US" sz="1600" dirty="0">
                <a:solidFill>
                  <a:srgbClr val="FFFFFF"/>
                </a:solidFill>
                <a:latin typeface="Arial"/>
                <a:cs typeface="Arial"/>
              </a:rPr>
              <a:t>호스트 가족 배정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266941" y="4683507"/>
            <a:ext cx="1978025" cy="1197610"/>
            <a:chOff x="6266941" y="4683507"/>
            <a:chExt cx="1978025" cy="1197610"/>
          </a:xfrm>
        </p:grpSpPr>
        <p:sp>
          <p:nvSpPr>
            <p:cNvPr id="45" name="object 45"/>
            <p:cNvSpPr/>
            <p:nvPr/>
          </p:nvSpPr>
          <p:spPr>
            <a:xfrm>
              <a:off x="6279641" y="4696207"/>
              <a:ext cx="1952625" cy="1172210"/>
            </a:xfrm>
            <a:custGeom>
              <a:avLst/>
              <a:gdLst/>
              <a:ahLst/>
              <a:cxnLst/>
              <a:rect l="l" t="t" r="r" b="b"/>
              <a:pathLst>
                <a:path w="1952625" h="1172210">
                  <a:moveTo>
                    <a:pt x="1835048" y="0"/>
                  </a:moveTo>
                  <a:lnTo>
                    <a:pt x="117195" y="0"/>
                  </a:lnTo>
                  <a:lnTo>
                    <a:pt x="71580" y="9208"/>
                  </a:lnTo>
                  <a:lnTo>
                    <a:pt x="34328" y="34323"/>
                  </a:lnTo>
                  <a:lnTo>
                    <a:pt x="9210" y="71575"/>
                  </a:lnTo>
                  <a:lnTo>
                    <a:pt x="0" y="117195"/>
                  </a:lnTo>
                  <a:lnTo>
                    <a:pt x="0" y="1054760"/>
                  </a:lnTo>
                  <a:lnTo>
                    <a:pt x="9210" y="1100375"/>
                  </a:lnTo>
                  <a:lnTo>
                    <a:pt x="34328" y="1137627"/>
                  </a:lnTo>
                  <a:lnTo>
                    <a:pt x="71580" y="1162745"/>
                  </a:lnTo>
                  <a:lnTo>
                    <a:pt x="117195" y="1171956"/>
                  </a:lnTo>
                  <a:lnTo>
                    <a:pt x="1835048" y="1171956"/>
                  </a:lnTo>
                  <a:lnTo>
                    <a:pt x="1880663" y="1162747"/>
                  </a:lnTo>
                  <a:lnTo>
                    <a:pt x="1917915" y="1137632"/>
                  </a:lnTo>
                  <a:lnTo>
                    <a:pt x="1943033" y="1100380"/>
                  </a:lnTo>
                  <a:lnTo>
                    <a:pt x="1952244" y="1054760"/>
                  </a:lnTo>
                  <a:lnTo>
                    <a:pt x="1952244" y="117195"/>
                  </a:lnTo>
                  <a:lnTo>
                    <a:pt x="1943035" y="71575"/>
                  </a:lnTo>
                  <a:lnTo>
                    <a:pt x="1917920" y="34323"/>
                  </a:lnTo>
                  <a:lnTo>
                    <a:pt x="1880668" y="9208"/>
                  </a:lnTo>
                  <a:lnTo>
                    <a:pt x="1835048" y="0"/>
                  </a:lnTo>
                  <a:close/>
                </a:path>
              </a:pathLst>
            </a:custGeom>
            <a:solidFill>
              <a:srgbClr val="F69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279641" y="4696207"/>
              <a:ext cx="1952625" cy="1172210"/>
            </a:xfrm>
            <a:custGeom>
              <a:avLst/>
              <a:gdLst/>
              <a:ahLst/>
              <a:cxnLst/>
              <a:rect l="l" t="t" r="r" b="b"/>
              <a:pathLst>
                <a:path w="1952625" h="1172210">
                  <a:moveTo>
                    <a:pt x="0" y="117195"/>
                  </a:moveTo>
                  <a:lnTo>
                    <a:pt x="9210" y="71575"/>
                  </a:lnTo>
                  <a:lnTo>
                    <a:pt x="34328" y="34323"/>
                  </a:lnTo>
                  <a:lnTo>
                    <a:pt x="71580" y="9208"/>
                  </a:lnTo>
                  <a:lnTo>
                    <a:pt x="117195" y="0"/>
                  </a:lnTo>
                  <a:lnTo>
                    <a:pt x="1835048" y="0"/>
                  </a:lnTo>
                  <a:lnTo>
                    <a:pt x="1880668" y="9208"/>
                  </a:lnTo>
                  <a:lnTo>
                    <a:pt x="1917920" y="34323"/>
                  </a:lnTo>
                  <a:lnTo>
                    <a:pt x="1943035" y="71575"/>
                  </a:lnTo>
                  <a:lnTo>
                    <a:pt x="1952244" y="117195"/>
                  </a:lnTo>
                  <a:lnTo>
                    <a:pt x="1952244" y="1054760"/>
                  </a:lnTo>
                  <a:lnTo>
                    <a:pt x="1943033" y="1100380"/>
                  </a:lnTo>
                  <a:lnTo>
                    <a:pt x="1917915" y="1137632"/>
                  </a:lnTo>
                  <a:lnTo>
                    <a:pt x="1880663" y="1162747"/>
                  </a:lnTo>
                  <a:lnTo>
                    <a:pt x="1835048" y="1171956"/>
                  </a:lnTo>
                  <a:lnTo>
                    <a:pt x="117195" y="1171956"/>
                  </a:lnTo>
                  <a:lnTo>
                    <a:pt x="71580" y="1162745"/>
                  </a:lnTo>
                  <a:lnTo>
                    <a:pt x="34328" y="1137627"/>
                  </a:lnTo>
                  <a:lnTo>
                    <a:pt x="9210" y="1100375"/>
                  </a:lnTo>
                  <a:lnTo>
                    <a:pt x="0" y="1054760"/>
                  </a:lnTo>
                  <a:lnTo>
                    <a:pt x="0" y="11719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277671" y="5019137"/>
            <a:ext cx="173037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271145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9. </a:t>
            </a:r>
            <a:r>
              <a:rPr lang="ko-KR" altLang="en-US" sz="1600" spc="-10" dirty="0">
                <a:solidFill>
                  <a:srgbClr val="FFFFFF"/>
                </a:solidFill>
                <a:latin typeface="Arial"/>
                <a:cs typeface="Arial"/>
              </a:rPr>
              <a:t>입국 전 학생 오리엔테이션 실행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73773" y="812604"/>
            <a:ext cx="453517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20" dirty="0">
                <a:solidFill>
                  <a:srgbClr val="A8815A"/>
                </a:solidFill>
                <a:latin typeface="Malgun Gothic"/>
                <a:cs typeface="Malgun Gothic"/>
              </a:rPr>
              <a:t>F-</a:t>
            </a:r>
            <a:r>
              <a:rPr sz="2500" b="1" dirty="0">
                <a:solidFill>
                  <a:srgbClr val="A8815A"/>
                </a:solidFill>
                <a:latin typeface="Malgun Gothic"/>
                <a:cs typeface="Malgun Gothic"/>
              </a:rPr>
              <a:t>1</a:t>
            </a:r>
            <a:r>
              <a:rPr sz="2500" b="1" spc="-35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2500" b="1" dirty="0">
                <a:solidFill>
                  <a:srgbClr val="A8815A"/>
                </a:solidFill>
                <a:latin typeface="Malgun Gothic"/>
                <a:cs typeface="Malgun Gothic"/>
              </a:rPr>
              <a:t>&amp;</a:t>
            </a:r>
            <a:r>
              <a:rPr sz="2500" b="1" spc="-50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2500" b="1" spc="-10" dirty="0">
                <a:solidFill>
                  <a:srgbClr val="A8815A"/>
                </a:solidFill>
                <a:latin typeface="Malgun Gothic"/>
                <a:cs typeface="Malgun Gothic"/>
              </a:rPr>
              <a:t>J-</a:t>
            </a:r>
            <a:r>
              <a:rPr sz="2500" b="1" dirty="0">
                <a:solidFill>
                  <a:srgbClr val="A8815A"/>
                </a:solidFill>
                <a:latin typeface="Malgun Gothic"/>
                <a:cs typeface="Malgun Gothic"/>
              </a:rPr>
              <a:t>1</a:t>
            </a:r>
            <a:r>
              <a:rPr sz="2500" b="1" spc="-45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2500" b="1" dirty="0">
                <a:solidFill>
                  <a:srgbClr val="A8815A"/>
                </a:solidFill>
                <a:latin typeface="Malgun Gothic"/>
                <a:cs typeface="Malgun Gothic"/>
              </a:rPr>
              <a:t>Application</a:t>
            </a:r>
            <a:r>
              <a:rPr sz="2500" b="1" spc="5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2500" b="1" spc="-10" dirty="0">
                <a:solidFill>
                  <a:srgbClr val="A8815A"/>
                </a:solidFill>
                <a:latin typeface="Malgun Gothic"/>
                <a:cs typeface="Malgun Gothic"/>
              </a:rPr>
              <a:t>Process</a:t>
            </a:r>
            <a:endParaRPr sz="2500">
              <a:latin typeface="Malgun Gothic"/>
              <a:cs typeface="Malgun Gothic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58140" y="1315211"/>
            <a:ext cx="7094220" cy="0"/>
          </a:xfrm>
          <a:custGeom>
            <a:avLst/>
            <a:gdLst/>
            <a:ahLst/>
            <a:cxnLst/>
            <a:rect l="l" t="t" r="r" b="b"/>
            <a:pathLst>
              <a:path w="7094220">
                <a:moveTo>
                  <a:pt x="0" y="0"/>
                </a:moveTo>
                <a:lnTo>
                  <a:pt x="7094093" y="0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8140" y="739140"/>
            <a:ext cx="7094220" cy="0"/>
          </a:xfrm>
          <a:custGeom>
            <a:avLst/>
            <a:gdLst/>
            <a:ahLst/>
            <a:cxnLst/>
            <a:rect l="l" t="t" r="r" b="b"/>
            <a:pathLst>
              <a:path w="7094220">
                <a:moveTo>
                  <a:pt x="0" y="0"/>
                </a:moveTo>
                <a:lnTo>
                  <a:pt x="7094093" y="0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173545" y="70274"/>
            <a:ext cx="18865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10" dirty="0"/>
              <a:t>Programs</a:t>
            </a:r>
          </a:p>
        </p:txBody>
      </p:sp>
      <p:sp>
        <p:nvSpPr>
          <p:cNvPr id="52" name="object 52"/>
          <p:cNvSpPr/>
          <p:nvPr/>
        </p:nvSpPr>
        <p:spPr>
          <a:xfrm>
            <a:off x="761" y="47777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B8C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19088"/>
            <a:ext cx="9144000" cy="439420"/>
          </a:xfrm>
          <a:custGeom>
            <a:avLst/>
            <a:gdLst/>
            <a:ahLst/>
            <a:cxnLst/>
            <a:rect l="l" t="t" r="r" b="b"/>
            <a:pathLst>
              <a:path w="9144000" h="439420">
                <a:moveTo>
                  <a:pt x="0" y="438912"/>
                </a:moveTo>
                <a:lnTo>
                  <a:pt x="9143847" y="438912"/>
                </a:lnTo>
                <a:lnTo>
                  <a:pt x="9143847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CED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6031991"/>
            <a:ext cx="9144000" cy="387350"/>
            <a:chOff x="0" y="6031991"/>
            <a:chExt cx="9144000" cy="387350"/>
          </a:xfrm>
        </p:grpSpPr>
        <p:sp>
          <p:nvSpPr>
            <p:cNvPr id="4" name="object 4"/>
            <p:cNvSpPr/>
            <p:nvPr/>
          </p:nvSpPr>
          <p:spPr>
            <a:xfrm>
              <a:off x="0" y="6031991"/>
              <a:ext cx="9144000" cy="311150"/>
            </a:xfrm>
            <a:custGeom>
              <a:avLst/>
              <a:gdLst/>
              <a:ahLst/>
              <a:cxnLst/>
              <a:rect l="l" t="t" r="r" b="b"/>
              <a:pathLst>
                <a:path w="9144000" h="311150">
                  <a:moveTo>
                    <a:pt x="0" y="310896"/>
                  </a:moveTo>
                  <a:lnTo>
                    <a:pt x="9143847" y="310896"/>
                  </a:lnTo>
                  <a:lnTo>
                    <a:pt x="9143847" y="0"/>
                  </a:lnTo>
                  <a:lnTo>
                    <a:pt x="0" y="0"/>
                  </a:lnTo>
                  <a:lnTo>
                    <a:pt x="0" y="310896"/>
                  </a:lnTo>
                  <a:close/>
                </a:path>
              </a:pathLst>
            </a:custGeom>
            <a:solidFill>
              <a:srgbClr val="CED3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42887"/>
              <a:ext cx="9144000" cy="76200"/>
            </a:xfrm>
            <a:custGeom>
              <a:avLst/>
              <a:gdLst/>
              <a:ahLst/>
              <a:cxnLst/>
              <a:rect l="l" t="t" r="r" b="b"/>
              <a:pathLst>
                <a:path w="9144000" h="76200">
                  <a:moveTo>
                    <a:pt x="0" y="76200"/>
                  </a:moveTo>
                  <a:lnTo>
                    <a:pt x="9144000" y="762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B8C3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1623" y="2208065"/>
            <a:ext cx="3795395" cy="20422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05"/>
              </a:spcBef>
              <a:buSzPct val="107142"/>
              <a:buFont typeface="Arial"/>
              <a:buChar char="•"/>
              <a:tabLst>
                <a:tab pos="297180" algn="l"/>
              </a:tabLst>
            </a:pPr>
            <a:r>
              <a:rPr lang="ko-KR" altLang="en-US" sz="1400" b="1" dirty="0">
                <a:latin typeface="Arial Narrow"/>
                <a:cs typeface="Arial Narrow"/>
              </a:rPr>
              <a:t>매주 주말 액비티 및 대학 투어전문 </a:t>
            </a:r>
            <a:endParaRPr lang="en-US" altLang="ko-KR" sz="1400" b="1" dirty="0">
              <a:latin typeface="Arial Narrow"/>
              <a:cs typeface="Arial Narrow"/>
            </a:endParaRPr>
          </a:p>
          <a:p>
            <a:pPr marL="297180" indent="-284480">
              <a:lnSpc>
                <a:spcPct val="100000"/>
              </a:lnSpc>
              <a:spcBef>
                <a:spcPts val="105"/>
              </a:spcBef>
              <a:buSzPct val="107142"/>
              <a:buFont typeface="Arial"/>
              <a:buChar char="•"/>
              <a:tabLst>
                <a:tab pos="297180" algn="l"/>
              </a:tabLst>
            </a:pPr>
            <a:r>
              <a:rPr lang="ko-KR" altLang="en-US" sz="1400" b="1" dirty="0">
                <a:latin typeface="Arial Narrow"/>
                <a:cs typeface="Arial Narrow"/>
              </a:rPr>
              <a:t>초청 연사 초대</a:t>
            </a:r>
            <a:endParaRPr lang="en-US" altLang="ko-KR" sz="1400" b="1" dirty="0">
              <a:latin typeface="Arial Narrow"/>
              <a:cs typeface="Arial Narrow"/>
            </a:endParaRPr>
          </a:p>
          <a:p>
            <a:pPr marL="297180" indent="-284480">
              <a:lnSpc>
                <a:spcPct val="100000"/>
              </a:lnSpc>
              <a:spcBef>
                <a:spcPts val="105"/>
              </a:spcBef>
              <a:buSzPct val="107142"/>
              <a:buFont typeface="Arial"/>
              <a:buChar char="•"/>
              <a:tabLst>
                <a:tab pos="297180" algn="l"/>
              </a:tabLst>
            </a:pPr>
            <a:r>
              <a:rPr lang="ko-KR" altLang="en-US" sz="1400" b="1" dirty="0">
                <a:latin typeface="Arial Narrow"/>
                <a:cs typeface="Arial Narrow"/>
              </a:rPr>
              <a:t>숙제 및 </a:t>
            </a:r>
            <a:r>
              <a:rPr lang="en-US" altLang="ko-KR" sz="1400" b="1" dirty="0">
                <a:latin typeface="Arial Narrow"/>
                <a:cs typeface="Arial Narrow"/>
              </a:rPr>
              <a:t>Reading &amp; Writing</a:t>
            </a:r>
            <a:r>
              <a:rPr lang="ko-KR" altLang="en-US" sz="1400" b="1" dirty="0">
                <a:latin typeface="Arial Narrow"/>
                <a:cs typeface="Arial Narrow"/>
              </a:rPr>
              <a:t> 지원</a:t>
            </a:r>
            <a:endParaRPr lang="en-US" altLang="ko-KR" sz="1400" b="1" dirty="0">
              <a:latin typeface="Arial Narrow"/>
              <a:cs typeface="Arial Narrow"/>
            </a:endParaRPr>
          </a:p>
          <a:p>
            <a:pPr marL="297180" indent="-284480">
              <a:lnSpc>
                <a:spcPct val="100000"/>
              </a:lnSpc>
              <a:spcBef>
                <a:spcPts val="105"/>
              </a:spcBef>
              <a:buSzPct val="107142"/>
              <a:buFont typeface="Arial"/>
              <a:buChar char="•"/>
              <a:tabLst>
                <a:tab pos="297180" algn="l"/>
              </a:tabLst>
            </a:pPr>
            <a:r>
              <a:rPr lang="ko-KR" altLang="en-US" sz="1400" b="1" dirty="0">
                <a:latin typeface="Arial Narrow"/>
                <a:cs typeface="Arial Narrow"/>
              </a:rPr>
              <a:t>학교 내 </a:t>
            </a:r>
            <a:r>
              <a:rPr lang="en-US" altLang="ko-KR" sz="1400" b="1" dirty="0">
                <a:latin typeface="Arial Narrow"/>
                <a:cs typeface="Arial Narrow"/>
              </a:rPr>
              <a:t>ESL </a:t>
            </a:r>
            <a:r>
              <a:rPr lang="ko-KR" altLang="en-US" sz="1400" b="1" dirty="0">
                <a:latin typeface="Arial Narrow"/>
                <a:cs typeface="Arial Narrow"/>
              </a:rPr>
              <a:t>프로그램</a:t>
            </a:r>
            <a:endParaRPr lang="en-US" altLang="ko-KR" sz="1400" b="1" dirty="0">
              <a:latin typeface="Arial Narrow"/>
              <a:cs typeface="Arial Narrow"/>
            </a:endParaRPr>
          </a:p>
          <a:p>
            <a:pPr marL="297180" indent="-284480">
              <a:lnSpc>
                <a:spcPct val="100000"/>
              </a:lnSpc>
              <a:spcBef>
                <a:spcPts val="105"/>
              </a:spcBef>
              <a:buSzPct val="107142"/>
              <a:buFont typeface="Arial"/>
              <a:buChar char="•"/>
              <a:tabLst>
                <a:tab pos="297180" algn="l"/>
              </a:tabLst>
            </a:pPr>
            <a:r>
              <a:rPr lang="ko-KR" altLang="en-US" sz="1400" b="1" dirty="0">
                <a:latin typeface="Arial Narrow"/>
                <a:cs typeface="Arial Narrow"/>
              </a:rPr>
              <a:t>학교 내 무료 </a:t>
            </a:r>
            <a:r>
              <a:rPr lang="en-US" altLang="ko-KR" sz="1400" b="1" dirty="0">
                <a:latin typeface="Arial Narrow"/>
                <a:cs typeface="Arial Narrow"/>
              </a:rPr>
              <a:t>SAT </a:t>
            </a:r>
            <a:r>
              <a:rPr lang="ko-KR" altLang="en-US" sz="1400" b="1" dirty="0">
                <a:latin typeface="Arial Narrow"/>
                <a:cs typeface="Arial Narrow"/>
              </a:rPr>
              <a:t>수업 </a:t>
            </a:r>
            <a:r>
              <a:rPr lang="en-US" altLang="ko-KR" sz="1400" b="1" dirty="0">
                <a:latin typeface="Arial Narrow"/>
                <a:cs typeface="Arial Narrow"/>
              </a:rPr>
              <a:t>(</a:t>
            </a:r>
            <a:r>
              <a:rPr lang="ko-KR" altLang="en-US" sz="1400" b="1" dirty="0">
                <a:latin typeface="Arial Narrow"/>
                <a:cs typeface="Arial Narrow"/>
              </a:rPr>
              <a:t>선착순</a:t>
            </a:r>
            <a:r>
              <a:rPr lang="en-US" altLang="ko-KR" sz="1400" b="1" dirty="0">
                <a:latin typeface="Arial Narrow"/>
                <a:cs typeface="Arial Narrow"/>
              </a:rPr>
              <a:t>)</a:t>
            </a:r>
          </a:p>
          <a:p>
            <a:pPr marL="297180" indent="-284480">
              <a:lnSpc>
                <a:spcPct val="100000"/>
              </a:lnSpc>
              <a:spcBef>
                <a:spcPts val="105"/>
              </a:spcBef>
              <a:buSzPct val="107142"/>
              <a:buFont typeface="Arial"/>
              <a:buChar char="•"/>
              <a:tabLst>
                <a:tab pos="297180" algn="l"/>
              </a:tabLst>
            </a:pPr>
            <a:r>
              <a:rPr lang="ko-KR" altLang="en-US" sz="1400" b="1" dirty="0">
                <a:latin typeface="Arial Narrow"/>
                <a:cs typeface="Arial Narrow"/>
              </a:rPr>
              <a:t>학교내 모든 과목에 대한 무료과외</a:t>
            </a:r>
            <a:endParaRPr lang="en-US" altLang="ko-KR" sz="1400" b="1" dirty="0">
              <a:latin typeface="Arial Narrow"/>
              <a:cs typeface="Arial Narrow"/>
            </a:endParaRPr>
          </a:p>
          <a:p>
            <a:pPr marL="297180" indent="-284480">
              <a:lnSpc>
                <a:spcPct val="100000"/>
              </a:lnSpc>
              <a:spcBef>
                <a:spcPts val="105"/>
              </a:spcBef>
              <a:buSzPct val="107142"/>
              <a:buFont typeface="Arial"/>
              <a:buChar char="•"/>
              <a:tabLst>
                <a:tab pos="297180" algn="l"/>
              </a:tabLst>
            </a:pPr>
            <a:r>
              <a:rPr lang="ko-KR" altLang="en-US" sz="1400" b="1" dirty="0">
                <a:latin typeface="Arial Narrow"/>
                <a:cs typeface="Arial Narrow"/>
              </a:rPr>
              <a:t>연중무휴 </a:t>
            </a:r>
            <a:r>
              <a:rPr lang="en-US" altLang="ko-KR" sz="1400" b="1" dirty="0">
                <a:latin typeface="Arial Narrow"/>
                <a:cs typeface="Arial Narrow"/>
              </a:rPr>
              <a:t>24</a:t>
            </a:r>
            <a:r>
              <a:rPr lang="ko-KR" altLang="en-US" sz="1400" b="1" dirty="0">
                <a:latin typeface="Arial Narrow"/>
                <a:cs typeface="Arial Narrow"/>
              </a:rPr>
              <a:t>시간 직원 상주</a:t>
            </a:r>
            <a:endParaRPr lang="en-US" altLang="ko-KR" sz="1400" b="1" dirty="0">
              <a:latin typeface="Arial Narrow"/>
              <a:cs typeface="Arial Narrow"/>
            </a:endParaRPr>
          </a:p>
          <a:p>
            <a:pPr marL="297180" indent="-284480">
              <a:lnSpc>
                <a:spcPct val="100000"/>
              </a:lnSpc>
              <a:spcBef>
                <a:spcPts val="105"/>
              </a:spcBef>
              <a:buSzPct val="107142"/>
              <a:buFont typeface="Arial"/>
              <a:buChar char="•"/>
              <a:tabLst>
                <a:tab pos="297180" algn="l"/>
              </a:tabLst>
            </a:pPr>
            <a:r>
              <a:rPr lang="ko-KR" altLang="en-US" sz="1400" b="1" dirty="0">
                <a:latin typeface="Arial Narrow"/>
                <a:cs typeface="Arial Narrow"/>
              </a:rPr>
              <a:t>건물 내부</a:t>
            </a:r>
            <a:r>
              <a:rPr lang="en-US" altLang="ko-KR" sz="1400" b="1" dirty="0">
                <a:latin typeface="Arial Narrow"/>
                <a:cs typeface="Arial Narrow"/>
              </a:rPr>
              <a:t>/</a:t>
            </a:r>
            <a:r>
              <a:rPr lang="ko-KR" altLang="en-US" sz="1400" b="1" dirty="0">
                <a:latin typeface="Arial Narrow"/>
                <a:cs typeface="Arial Narrow"/>
              </a:rPr>
              <a:t>외부 보안 카메라</a:t>
            </a:r>
            <a:endParaRPr lang="en-US" altLang="ko-KR" sz="1400" b="1" dirty="0">
              <a:latin typeface="Arial Narrow"/>
              <a:cs typeface="Arial Narrow"/>
            </a:endParaRPr>
          </a:p>
          <a:p>
            <a:pPr marL="297180" indent="-284480">
              <a:lnSpc>
                <a:spcPct val="100000"/>
              </a:lnSpc>
              <a:spcBef>
                <a:spcPts val="105"/>
              </a:spcBef>
              <a:buSzPct val="107142"/>
              <a:buFont typeface="Arial"/>
              <a:buChar char="•"/>
              <a:tabLst>
                <a:tab pos="297180" algn="l"/>
              </a:tabLst>
            </a:pPr>
            <a:r>
              <a:rPr lang="ko-KR" altLang="en-US" sz="1400" b="1" dirty="0">
                <a:latin typeface="Arial Narrow"/>
                <a:cs typeface="Arial Narrow"/>
              </a:rPr>
              <a:t>학생 모니터링</a:t>
            </a:r>
            <a:r>
              <a:rPr lang="en-US" altLang="ko-KR" sz="1400" b="1" dirty="0">
                <a:latin typeface="Arial Narrow"/>
                <a:cs typeface="Arial Narrow"/>
              </a:rPr>
              <a:t>/</a:t>
            </a:r>
            <a:r>
              <a:rPr lang="ko-KR" altLang="en-US" sz="1400" b="1" dirty="0">
                <a:latin typeface="Arial Narrow"/>
                <a:cs typeface="Arial Narrow"/>
              </a:rPr>
              <a:t>감독 및 매월 월별 보고서 발송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94985" y="2226920"/>
            <a:ext cx="3649345" cy="1417183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97180" marR="5080" indent="-285115">
              <a:lnSpc>
                <a:spcPts val="1670"/>
              </a:lnSpc>
              <a:spcBef>
                <a:spcPts val="165"/>
              </a:spcBef>
              <a:buSzPct val="114285"/>
              <a:buFont typeface="Arial"/>
              <a:buChar char="•"/>
              <a:tabLst>
                <a:tab pos="297180" algn="l"/>
              </a:tabLst>
            </a:pPr>
            <a:r>
              <a:rPr lang="ko-KR" altLang="en-US" sz="1400" b="1" dirty="0">
                <a:latin typeface="Arial Narrow"/>
                <a:cs typeface="Arial Narrow"/>
              </a:rPr>
              <a:t>프린스턴 대학교와 펜실베니아 대학교 인근 편리한 위치의 캠퍼스 </a:t>
            </a:r>
            <a:endParaRPr lang="en-US" altLang="ko-KR" sz="1400" b="1" dirty="0">
              <a:latin typeface="Arial Narrow"/>
              <a:cs typeface="Arial Narrow"/>
            </a:endParaRPr>
          </a:p>
          <a:p>
            <a:pPr marL="297180" marR="5080" indent="-285115">
              <a:lnSpc>
                <a:spcPts val="1670"/>
              </a:lnSpc>
              <a:spcBef>
                <a:spcPts val="165"/>
              </a:spcBef>
              <a:buSzPct val="114285"/>
              <a:buFont typeface="Arial"/>
              <a:buChar char="•"/>
              <a:tabLst>
                <a:tab pos="297180" algn="l"/>
              </a:tabLst>
            </a:pPr>
            <a:r>
              <a:rPr lang="ko-KR" altLang="en-US" sz="1400" b="1" dirty="0">
                <a:latin typeface="Arial Narrow"/>
                <a:cs typeface="Arial Narrow"/>
              </a:rPr>
              <a:t>커뮤니티와 학교 활동에 더 많이 참여 가능</a:t>
            </a:r>
            <a:endParaRPr lang="en-US" altLang="ko-KR" sz="1400" b="1" dirty="0">
              <a:latin typeface="Arial Narrow"/>
              <a:cs typeface="Arial Narrow"/>
            </a:endParaRPr>
          </a:p>
          <a:p>
            <a:pPr marL="297180" marR="5080" indent="-285115">
              <a:lnSpc>
                <a:spcPts val="1670"/>
              </a:lnSpc>
              <a:spcBef>
                <a:spcPts val="165"/>
              </a:spcBef>
              <a:buSzPct val="114285"/>
              <a:buFont typeface="Arial"/>
              <a:buChar char="•"/>
              <a:tabLst>
                <a:tab pos="297180" algn="l"/>
              </a:tabLst>
            </a:pPr>
            <a:r>
              <a:rPr lang="ko-KR" altLang="en-US" sz="1400" b="1" dirty="0">
                <a:latin typeface="Arial Narrow"/>
                <a:cs typeface="Arial Narrow"/>
              </a:rPr>
              <a:t>학생 중심 프로그램</a:t>
            </a:r>
            <a:endParaRPr lang="en-US" altLang="ko-KR" sz="1400" b="1" dirty="0">
              <a:latin typeface="Arial Narrow"/>
              <a:cs typeface="Arial Narrow"/>
            </a:endParaRPr>
          </a:p>
          <a:p>
            <a:pPr marL="297180" marR="5080" indent="-285115">
              <a:lnSpc>
                <a:spcPts val="1670"/>
              </a:lnSpc>
              <a:spcBef>
                <a:spcPts val="165"/>
              </a:spcBef>
              <a:buSzPct val="114285"/>
              <a:buFont typeface="Arial"/>
              <a:buChar char="•"/>
              <a:tabLst>
                <a:tab pos="297180" algn="l"/>
              </a:tabLst>
            </a:pPr>
            <a:r>
              <a:rPr lang="ko-KR" altLang="en-US" sz="1400" b="1" dirty="0">
                <a:latin typeface="Arial Narrow"/>
                <a:cs typeface="Arial Narrow"/>
              </a:rPr>
              <a:t>학생 개개인의 사회생활 연습</a:t>
            </a:r>
            <a:endParaRPr lang="en-US" altLang="ko-KR" sz="1400" b="1" dirty="0">
              <a:latin typeface="Arial Narrow"/>
              <a:cs typeface="Arial Narrow"/>
            </a:endParaRPr>
          </a:p>
          <a:p>
            <a:pPr marL="297180" marR="5080" indent="-285115">
              <a:lnSpc>
                <a:spcPts val="1670"/>
              </a:lnSpc>
              <a:spcBef>
                <a:spcPts val="165"/>
              </a:spcBef>
              <a:buSzPct val="114285"/>
              <a:buFont typeface="Arial"/>
              <a:buChar char="•"/>
              <a:tabLst>
                <a:tab pos="297180" algn="l"/>
              </a:tabLst>
            </a:pPr>
            <a:r>
              <a:rPr lang="ko-KR" altLang="en-US" sz="1400" b="1" dirty="0">
                <a:latin typeface="Arial Narrow"/>
                <a:cs typeface="Arial Narrow"/>
              </a:rPr>
              <a:t>학생들의 학업 성취도 향상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1490" y="1672333"/>
            <a:ext cx="26200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altLang="en-US" sz="1600" b="1" dirty="0">
                <a:solidFill>
                  <a:srgbClr val="0F233D"/>
                </a:solidFill>
                <a:latin typeface="Malgun Gothic"/>
                <a:cs typeface="Malgun Gothic"/>
              </a:rPr>
              <a:t>종합 보딩 프로그램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38374" y="1692399"/>
            <a:ext cx="11557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altLang="en-US" sz="1600" b="1" spc="-10" dirty="0">
                <a:latin typeface="Malgun Gothic"/>
                <a:cs typeface="Malgun Gothic"/>
              </a:rPr>
              <a:t>장점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68552" y="0"/>
            <a:ext cx="7775575" cy="848994"/>
          </a:xfrm>
          <a:custGeom>
            <a:avLst/>
            <a:gdLst/>
            <a:ahLst/>
            <a:cxnLst/>
            <a:rect l="l" t="t" r="r" b="b"/>
            <a:pathLst>
              <a:path w="7775575" h="848994">
                <a:moveTo>
                  <a:pt x="7775321" y="0"/>
                </a:moveTo>
                <a:lnTo>
                  <a:pt x="0" y="0"/>
                </a:lnTo>
                <a:lnTo>
                  <a:pt x="0" y="848867"/>
                </a:lnTo>
                <a:lnTo>
                  <a:pt x="7775321" y="848867"/>
                </a:lnTo>
                <a:lnTo>
                  <a:pt x="7775321" y="0"/>
                </a:lnTo>
                <a:close/>
              </a:path>
            </a:pathLst>
          </a:custGeom>
          <a:solidFill>
            <a:srgbClr val="CED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3773" y="812604"/>
            <a:ext cx="54559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solidFill>
                  <a:srgbClr val="A8815A"/>
                </a:solidFill>
                <a:latin typeface="Malgun Gothic"/>
                <a:cs typeface="Malgun Gothic"/>
              </a:rPr>
              <a:t>CEC</a:t>
            </a:r>
            <a:r>
              <a:rPr sz="2500" b="1" spc="-55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2500" b="1" dirty="0">
                <a:solidFill>
                  <a:srgbClr val="A8815A"/>
                </a:solidFill>
                <a:latin typeface="Malgun Gothic"/>
                <a:cs typeface="Malgun Gothic"/>
              </a:rPr>
              <a:t>High</a:t>
            </a:r>
            <a:r>
              <a:rPr sz="2500" b="1" spc="-55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2500" b="1" dirty="0">
                <a:solidFill>
                  <a:srgbClr val="A8815A"/>
                </a:solidFill>
                <a:latin typeface="Malgun Gothic"/>
                <a:cs typeface="Malgun Gothic"/>
              </a:rPr>
              <a:t>School</a:t>
            </a:r>
            <a:r>
              <a:rPr sz="2500" b="1" spc="-70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2500" b="1" dirty="0">
                <a:solidFill>
                  <a:srgbClr val="A8815A"/>
                </a:solidFill>
                <a:latin typeface="Malgun Gothic"/>
                <a:cs typeface="Malgun Gothic"/>
              </a:rPr>
              <a:t>Boarding</a:t>
            </a:r>
            <a:r>
              <a:rPr sz="2500" b="1" spc="-65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2500" b="1" spc="-10" dirty="0">
                <a:solidFill>
                  <a:srgbClr val="A8815A"/>
                </a:solidFill>
                <a:latin typeface="Malgun Gothic"/>
                <a:cs typeface="Malgun Gothic"/>
              </a:rPr>
              <a:t>Program</a:t>
            </a:r>
            <a:endParaRPr sz="2500">
              <a:latin typeface="Malgun Gothic"/>
              <a:cs typeface="Malgun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8140" y="1315211"/>
            <a:ext cx="7094220" cy="0"/>
          </a:xfrm>
          <a:custGeom>
            <a:avLst/>
            <a:gdLst/>
            <a:ahLst/>
            <a:cxnLst/>
            <a:rect l="l" t="t" r="r" b="b"/>
            <a:pathLst>
              <a:path w="7094220">
                <a:moveTo>
                  <a:pt x="0" y="0"/>
                </a:moveTo>
                <a:lnTo>
                  <a:pt x="7094093" y="0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8140" y="739140"/>
            <a:ext cx="7094220" cy="0"/>
          </a:xfrm>
          <a:custGeom>
            <a:avLst/>
            <a:gdLst/>
            <a:ahLst/>
            <a:cxnLst/>
            <a:rect l="l" t="t" r="r" b="b"/>
            <a:pathLst>
              <a:path w="7094220">
                <a:moveTo>
                  <a:pt x="0" y="0"/>
                </a:moveTo>
                <a:lnTo>
                  <a:pt x="7094093" y="0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73545" y="70274"/>
            <a:ext cx="18865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10" dirty="0"/>
              <a:t>Programs</a:t>
            </a:r>
          </a:p>
        </p:txBody>
      </p:sp>
      <p:sp>
        <p:nvSpPr>
          <p:cNvPr id="15" name="object 15"/>
          <p:cNvSpPr/>
          <p:nvPr/>
        </p:nvSpPr>
        <p:spPr>
          <a:xfrm>
            <a:off x="761" y="47777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B8C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825" y="812604"/>
            <a:ext cx="26435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altLang="en-US" sz="2500" b="1" dirty="0">
                <a:solidFill>
                  <a:srgbClr val="A8815A"/>
                </a:solidFill>
                <a:latin typeface="Malgun Gothic"/>
                <a:cs typeface="Malgun Gothic"/>
              </a:rPr>
              <a:t>다양한 활동들</a:t>
            </a:r>
            <a:endParaRPr sz="2500" dirty="0">
              <a:latin typeface="Malgun Gothic"/>
              <a:cs typeface="Malgun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8140" y="1315211"/>
            <a:ext cx="7598409" cy="0"/>
          </a:xfrm>
          <a:custGeom>
            <a:avLst/>
            <a:gdLst/>
            <a:ahLst/>
            <a:cxnLst/>
            <a:rect l="l" t="t" r="r" b="b"/>
            <a:pathLst>
              <a:path w="7598409">
                <a:moveTo>
                  <a:pt x="0" y="0"/>
                </a:moveTo>
                <a:lnTo>
                  <a:pt x="7598397" y="0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140" y="739140"/>
            <a:ext cx="7598409" cy="0"/>
          </a:xfrm>
          <a:custGeom>
            <a:avLst/>
            <a:gdLst/>
            <a:ahLst/>
            <a:cxnLst/>
            <a:rect l="l" t="t" r="r" b="b"/>
            <a:pathLst>
              <a:path w="7598409">
                <a:moveTo>
                  <a:pt x="0" y="0"/>
                </a:moveTo>
                <a:lnTo>
                  <a:pt x="7598397" y="0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3898391"/>
            <a:ext cx="9144000" cy="2520950"/>
            <a:chOff x="0" y="3898391"/>
            <a:chExt cx="9144000" cy="2520950"/>
          </a:xfrm>
        </p:grpSpPr>
        <p:sp>
          <p:nvSpPr>
            <p:cNvPr id="6" name="object 6"/>
            <p:cNvSpPr/>
            <p:nvPr/>
          </p:nvSpPr>
          <p:spPr>
            <a:xfrm>
              <a:off x="0" y="638098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76200">
              <a:solidFill>
                <a:srgbClr val="B8C3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3898391"/>
              <a:ext cx="3014471" cy="240182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928" y="1377696"/>
            <a:ext cx="3014471" cy="24383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9764" y="3898391"/>
            <a:ext cx="2930651" cy="238504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77184" y="1385316"/>
            <a:ext cx="2791967" cy="242163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20028" y="1377696"/>
            <a:ext cx="2666999" cy="242011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-11937" y="59728"/>
            <a:ext cx="91694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56065" algn="l"/>
              </a:tabLst>
            </a:pPr>
            <a:r>
              <a:rPr u="sng" spc="730" dirty="0">
                <a:uFill>
                  <a:solidFill>
                    <a:srgbClr val="B8C3B8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B8C3B8"/>
                  </a:solidFill>
                </a:uFill>
              </a:rPr>
              <a:t>Programs</a:t>
            </a:r>
            <a:r>
              <a:rPr u="sng" dirty="0">
                <a:uFill>
                  <a:solidFill>
                    <a:srgbClr val="B8C3B8"/>
                  </a:solidFill>
                </a:uFill>
              </a:rPr>
              <a:t>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548" y="1784604"/>
            <a:ext cx="3435350" cy="3029676"/>
          </a:xfrm>
          <a:prstGeom prst="rect">
            <a:avLst/>
          </a:prstGeom>
          <a:solidFill>
            <a:srgbClr val="DFD2C5">
              <a:alpha val="22744"/>
            </a:srgbClr>
          </a:solidFill>
        </p:spPr>
        <p:txBody>
          <a:bodyPr vert="horz" wrap="square" lIns="0" tIns="742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85"/>
              </a:spcBef>
            </a:pPr>
            <a:r>
              <a:rPr lang="ko-KR" alt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고등학교 졸업반 학생들은 대학 지원 절차에 대해 많은 질문을 합니다</a:t>
            </a:r>
            <a:r>
              <a:rPr lang="en-US" altLang="ko-KR" sz="16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ko-KR" alt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학생들은 어떤 대학에 지원해야 하는지</a:t>
            </a:r>
            <a:r>
              <a:rPr lang="en-US" altLang="ko-KR" sz="1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ko-KR" alt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언제 지원해야 하는지</a:t>
            </a:r>
            <a:r>
              <a:rPr lang="en-US" altLang="ko-KR" sz="1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ko-KR" alt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어떻게 지원해야 하는지 혼란스러워할 수 있습니다</a:t>
            </a:r>
            <a:r>
              <a:rPr lang="en-US" altLang="ko-KR" sz="16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ko-KR" alt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사전 지식이나 도움을 받을 수 있는 자원이 없는 유학생의 경우 이러한 혼란은 더욱 두드러집니다</a:t>
            </a:r>
            <a:r>
              <a:rPr lang="en-US" altLang="ko-KR" sz="16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ko-KR" alt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이러한 이유로 </a:t>
            </a:r>
            <a:r>
              <a:rPr lang="en-US" altLang="ko-KR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AnB</a:t>
            </a:r>
            <a:r>
              <a:rPr lang="en-US" altLang="ko-KR" sz="1600" dirty="0">
                <a:latin typeface="Aharoni" panose="02010803020104030203" pitchFamily="2" charset="-79"/>
                <a:cs typeface="Aharoni" panose="02010803020104030203" pitchFamily="2" charset="-79"/>
              </a:rPr>
              <a:t> Education</a:t>
            </a:r>
            <a:r>
              <a:rPr lang="ko-KR" alt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은 대학 지원서를 작성하고 제출하는 데 도움이 필요한 학생들을 위한 서비스를 제공합니다</a:t>
            </a:r>
            <a:r>
              <a:rPr lang="en-US" altLang="ko-KR" sz="16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495" y="148437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215" y="0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3144" y="992995"/>
            <a:ext cx="43929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solidFill>
                  <a:srgbClr val="A8815A"/>
                </a:solidFill>
                <a:latin typeface="Malgun Gothic"/>
                <a:cs typeface="Malgun Gothic"/>
              </a:rPr>
              <a:t>College</a:t>
            </a:r>
            <a:r>
              <a:rPr sz="2500" b="1" spc="-105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2500" b="1" dirty="0">
                <a:solidFill>
                  <a:srgbClr val="A8815A"/>
                </a:solidFill>
                <a:latin typeface="Malgun Gothic"/>
                <a:cs typeface="Malgun Gothic"/>
              </a:rPr>
              <a:t>Admissions</a:t>
            </a:r>
            <a:r>
              <a:rPr sz="2500" b="1" spc="-100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2500" b="1" spc="-10" dirty="0">
                <a:solidFill>
                  <a:srgbClr val="A8815A"/>
                </a:solidFill>
                <a:latin typeface="Malgun Gothic"/>
                <a:cs typeface="Malgun Gothic"/>
              </a:rPr>
              <a:t>Program</a:t>
            </a:r>
            <a:endParaRPr sz="2500" dirty="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9255" algn="l"/>
              </a:tabLst>
            </a:pPr>
            <a:r>
              <a:rPr spc="-229" dirty="0"/>
              <a:t> </a:t>
            </a:r>
            <a:r>
              <a:rPr spc="-10" dirty="0"/>
              <a:t>Programs</a:t>
            </a:r>
            <a:r>
              <a:rPr dirty="0"/>
              <a:t>	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663832" y="1784604"/>
            <a:ext cx="3919220" cy="4218940"/>
            <a:chOff x="4663832" y="1784604"/>
            <a:chExt cx="3919220" cy="42189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3832" y="1784604"/>
              <a:ext cx="3919117" cy="42184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799" y="1847088"/>
              <a:ext cx="1124711" cy="11140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2952" y="2103120"/>
              <a:ext cx="978407" cy="63398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100571" y="1872996"/>
              <a:ext cx="1018540" cy="1007744"/>
            </a:xfrm>
            <a:custGeom>
              <a:avLst/>
              <a:gdLst/>
              <a:ahLst/>
              <a:cxnLst/>
              <a:rect l="l" t="t" r="r" b="b"/>
              <a:pathLst>
                <a:path w="1018540" h="1007744">
                  <a:moveTo>
                    <a:pt x="509016" y="0"/>
                  </a:moveTo>
                  <a:lnTo>
                    <a:pt x="459993" y="2305"/>
                  </a:lnTo>
                  <a:lnTo>
                    <a:pt x="412289" y="9081"/>
                  </a:lnTo>
                  <a:lnTo>
                    <a:pt x="366117" y="20117"/>
                  </a:lnTo>
                  <a:lnTo>
                    <a:pt x="321690" y="35202"/>
                  </a:lnTo>
                  <a:lnTo>
                    <a:pt x="279222" y="54124"/>
                  </a:lnTo>
                  <a:lnTo>
                    <a:pt x="238925" y="76672"/>
                  </a:lnTo>
                  <a:lnTo>
                    <a:pt x="201014" y="102635"/>
                  </a:lnTo>
                  <a:lnTo>
                    <a:pt x="165700" y="131803"/>
                  </a:lnTo>
                  <a:lnTo>
                    <a:pt x="133199" y="163964"/>
                  </a:lnTo>
                  <a:lnTo>
                    <a:pt x="103722" y="198907"/>
                  </a:lnTo>
                  <a:lnTo>
                    <a:pt x="77484" y="236422"/>
                  </a:lnTo>
                  <a:lnTo>
                    <a:pt x="54697" y="276296"/>
                  </a:lnTo>
                  <a:lnTo>
                    <a:pt x="35574" y="318319"/>
                  </a:lnTo>
                  <a:lnTo>
                    <a:pt x="20330" y="362281"/>
                  </a:lnTo>
                  <a:lnTo>
                    <a:pt x="9178" y="407969"/>
                  </a:lnTo>
                  <a:lnTo>
                    <a:pt x="2330" y="455173"/>
                  </a:lnTo>
                  <a:lnTo>
                    <a:pt x="0" y="503681"/>
                  </a:lnTo>
                  <a:lnTo>
                    <a:pt x="2330" y="552190"/>
                  </a:lnTo>
                  <a:lnTo>
                    <a:pt x="9178" y="599394"/>
                  </a:lnTo>
                  <a:lnTo>
                    <a:pt x="20330" y="645082"/>
                  </a:lnTo>
                  <a:lnTo>
                    <a:pt x="35574" y="689044"/>
                  </a:lnTo>
                  <a:lnTo>
                    <a:pt x="54697" y="731067"/>
                  </a:lnTo>
                  <a:lnTo>
                    <a:pt x="77484" y="770941"/>
                  </a:lnTo>
                  <a:lnTo>
                    <a:pt x="103722" y="808456"/>
                  </a:lnTo>
                  <a:lnTo>
                    <a:pt x="133199" y="843399"/>
                  </a:lnTo>
                  <a:lnTo>
                    <a:pt x="165700" y="875560"/>
                  </a:lnTo>
                  <a:lnTo>
                    <a:pt x="201014" y="904728"/>
                  </a:lnTo>
                  <a:lnTo>
                    <a:pt x="238925" y="930691"/>
                  </a:lnTo>
                  <a:lnTo>
                    <a:pt x="279222" y="953239"/>
                  </a:lnTo>
                  <a:lnTo>
                    <a:pt x="321690" y="972161"/>
                  </a:lnTo>
                  <a:lnTo>
                    <a:pt x="366117" y="987246"/>
                  </a:lnTo>
                  <a:lnTo>
                    <a:pt x="412289" y="998282"/>
                  </a:lnTo>
                  <a:lnTo>
                    <a:pt x="459993" y="1005058"/>
                  </a:lnTo>
                  <a:lnTo>
                    <a:pt x="509016" y="1007363"/>
                  </a:lnTo>
                  <a:lnTo>
                    <a:pt x="558038" y="1005058"/>
                  </a:lnTo>
                  <a:lnTo>
                    <a:pt x="605742" y="998282"/>
                  </a:lnTo>
                  <a:lnTo>
                    <a:pt x="651914" y="987246"/>
                  </a:lnTo>
                  <a:lnTo>
                    <a:pt x="696341" y="972161"/>
                  </a:lnTo>
                  <a:lnTo>
                    <a:pt x="738809" y="953239"/>
                  </a:lnTo>
                  <a:lnTo>
                    <a:pt x="779106" y="930691"/>
                  </a:lnTo>
                  <a:lnTo>
                    <a:pt x="817017" y="904728"/>
                  </a:lnTo>
                  <a:lnTo>
                    <a:pt x="852331" y="875560"/>
                  </a:lnTo>
                  <a:lnTo>
                    <a:pt x="884832" y="843399"/>
                  </a:lnTo>
                  <a:lnTo>
                    <a:pt x="914309" y="808456"/>
                  </a:lnTo>
                  <a:lnTo>
                    <a:pt x="940547" y="770941"/>
                  </a:lnTo>
                  <a:lnTo>
                    <a:pt x="963334" y="731067"/>
                  </a:lnTo>
                  <a:lnTo>
                    <a:pt x="982457" y="689044"/>
                  </a:lnTo>
                  <a:lnTo>
                    <a:pt x="997701" y="645082"/>
                  </a:lnTo>
                  <a:lnTo>
                    <a:pt x="1008853" y="599394"/>
                  </a:lnTo>
                  <a:lnTo>
                    <a:pt x="1015701" y="552190"/>
                  </a:lnTo>
                  <a:lnTo>
                    <a:pt x="1018032" y="503681"/>
                  </a:lnTo>
                  <a:lnTo>
                    <a:pt x="1015701" y="455173"/>
                  </a:lnTo>
                  <a:lnTo>
                    <a:pt x="1008853" y="407969"/>
                  </a:lnTo>
                  <a:lnTo>
                    <a:pt x="997701" y="362281"/>
                  </a:lnTo>
                  <a:lnTo>
                    <a:pt x="982457" y="318319"/>
                  </a:lnTo>
                  <a:lnTo>
                    <a:pt x="963334" y="276296"/>
                  </a:lnTo>
                  <a:lnTo>
                    <a:pt x="940547" y="236422"/>
                  </a:lnTo>
                  <a:lnTo>
                    <a:pt x="914309" y="198907"/>
                  </a:lnTo>
                  <a:lnTo>
                    <a:pt x="884832" y="163964"/>
                  </a:lnTo>
                  <a:lnTo>
                    <a:pt x="852331" y="131803"/>
                  </a:lnTo>
                  <a:lnTo>
                    <a:pt x="817017" y="102635"/>
                  </a:lnTo>
                  <a:lnTo>
                    <a:pt x="779106" y="76672"/>
                  </a:lnTo>
                  <a:lnTo>
                    <a:pt x="738809" y="54124"/>
                  </a:lnTo>
                  <a:lnTo>
                    <a:pt x="696341" y="35202"/>
                  </a:lnTo>
                  <a:lnTo>
                    <a:pt x="651914" y="20117"/>
                  </a:lnTo>
                  <a:lnTo>
                    <a:pt x="605742" y="9081"/>
                  </a:lnTo>
                  <a:lnTo>
                    <a:pt x="558038" y="2305"/>
                  </a:lnTo>
                  <a:lnTo>
                    <a:pt x="509016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247984" y="2163838"/>
            <a:ext cx="721360" cy="415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585858"/>
                </a:solidFill>
                <a:latin typeface="Arial"/>
                <a:cs typeface="Arial"/>
              </a:rPr>
              <a:t>AnB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150" spc="-10" dirty="0">
                <a:solidFill>
                  <a:srgbClr val="585858"/>
                </a:solidFill>
                <a:latin typeface="Arial"/>
                <a:cs typeface="Arial"/>
              </a:rPr>
              <a:t>Consultant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019800" y="4875276"/>
            <a:ext cx="1125220" cy="1114425"/>
            <a:chOff x="6019800" y="4875276"/>
            <a:chExt cx="1125220" cy="111442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800" y="4875276"/>
              <a:ext cx="1124711" cy="111404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4288" y="5218176"/>
              <a:ext cx="935735" cy="48005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100572" y="4901184"/>
              <a:ext cx="1018540" cy="1007744"/>
            </a:xfrm>
            <a:custGeom>
              <a:avLst/>
              <a:gdLst/>
              <a:ahLst/>
              <a:cxnLst/>
              <a:rect l="l" t="t" r="r" b="b"/>
              <a:pathLst>
                <a:path w="1018540" h="1007745">
                  <a:moveTo>
                    <a:pt x="509016" y="0"/>
                  </a:moveTo>
                  <a:lnTo>
                    <a:pt x="459993" y="2305"/>
                  </a:lnTo>
                  <a:lnTo>
                    <a:pt x="412289" y="9081"/>
                  </a:lnTo>
                  <a:lnTo>
                    <a:pt x="366117" y="20117"/>
                  </a:lnTo>
                  <a:lnTo>
                    <a:pt x="321690" y="35202"/>
                  </a:lnTo>
                  <a:lnTo>
                    <a:pt x="279222" y="54124"/>
                  </a:lnTo>
                  <a:lnTo>
                    <a:pt x="238925" y="76672"/>
                  </a:lnTo>
                  <a:lnTo>
                    <a:pt x="201014" y="102635"/>
                  </a:lnTo>
                  <a:lnTo>
                    <a:pt x="165700" y="131803"/>
                  </a:lnTo>
                  <a:lnTo>
                    <a:pt x="133199" y="163964"/>
                  </a:lnTo>
                  <a:lnTo>
                    <a:pt x="103722" y="198907"/>
                  </a:lnTo>
                  <a:lnTo>
                    <a:pt x="77484" y="236422"/>
                  </a:lnTo>
                  <a:lnTo>
                    <a:pt x="54697" y="276296"/>
                  </a:lnTo>
                  <a:lnTo>
                    <a:pt x="35574" y="318319"/>
                  </a:lnTo>
                  <a:lnTo>
                    <a:pt x="20330" y="362281"/>
                  </a:lnTo>
                  <a:lnTo>
                    <a:pt x="9178" y="407969"/>
                  </a:lnTo>
                  <a:lnTo>
                    <a:pt x="2330" y="455173"/>
                  </a:lnTo>
                  <a:lnTo>
                    <a:pt x="0" y="503681"/>
                  </a:lnTo>
                  <a:lnTo>
                    <a:pt x="2330" y="552190"/>
                  </a:lnTo>
                  <a:lnTo>
                    <a:pt x="9178" y="599394"/>
                  </a:lnTo>
                  <a:lnTo>
                    <a:pt x="20330" y="645082"/>
                  </a:lnTo>
                  <a:lnTo>
                    <a:pt x="35574" y="689044"/>
                  </a:lnTo>
                  <a:lnTo>
                    <a:pt x="54697" y="731067"/>
                  </a:lnTo>
                  <a:lnTo>
                    <a:pt x="77484" y="770941"/>
                  </a:lnTo>
                  <a:lnTo>
                    <a:pt x="103722" y="808456"/>
                  </a:lnTo>
                  <a:lnTo>
                    <a:pt x="133199" y="843399"/>
                  </a:lnTo>
                  <a:lnTo>
                    <a:pt x="165700" y="875560"/>
                  </a:lnTo>
                  <a:lnTo>
                    <a:pt x="201014" y="904728"/>
                  </a:lnTo>
                  <a:lnTo>
                    <a:pt x="238925" y="930691"/>
                  </a:lnTo>
                  <a:lnTo>
                    <a:pt x="279222" y="953239"/>
                  </a:lnTo>
                  <a:lnTo>
                    <a:pt x="321690" y="972161"/>
                  </a:lnTo>
                  <a:lnTo>
                    <a:pt x="366117" y="987246"/>
                  </a:lnTo>
                  <a:lnTo>
                    <a:pt x="412289" y="998282"/>
                  </a:lnTo>
                  <a:lnTo>
                    <a:pt x="459993" y="1005058"/>
                  </a:lnTo>
                  <a:lnTo>
                    <a:pt x="509016" y="1007363"/>
                  </a:lnTo>
                  <a:lnTo>
                    <a:pt x="558038" y="1005058"/>
                  </a:lnTo>
                  <a:lnTo>
                    <a:pt x="605742" y="998282"/>
                  </a:lnTo>
                  <a:lnTo>
                    <a:pt x="651914" y="987246"/>
                  </a:lnTo>
                  <a:lnTo>
                    <a:pt x="696341" y="972161"/>
                  </a:lnTo>
                  <a:lnTo>
                    <a:pt x="738809" y="953239"/>
                  </a:lnTo>
                  <a:lnTo>
                    <a:pt x="779106" y="930691"/>
                  </a:lnTo>
                  <a:lnTo>
                    <a:pt x="817017" y="904728"/>
                  </a:lnTo>
                  <a:lnTo>
                    <a:pt x="852331" y="875560"/>
                  </a:lnTo>
                  <a:lnTo>
                    <a:pt x="884832" y="843399"/>
                  </a:lnTo>
                  <a:lnTo>
                    <a:pt x="914309" y="808456"/>
                  </a:lnTo>
                  <a:lnTo>
                    <a:pt x="940547" y="770941"/>
                  </a:lnTo>
                  <a:lnTo>
                    <a:pt x="963334" y="731067"/>
                  </a:lnTo>
                  <a:lnTo>
                    <a:pt x="982457" y="689044"/>
                  </a:lnTo>
                  <a:lnTo>
                    <a:pt x="997701" y="645082"/>
                  </a:lnTo>
                  <a:lnTo>
                    <a:pt x="1008853" y="599394"/>
                  </a:lnTo>
                  <a:lnTo>
                    <a:pt x="1015701" y="552190"/>
                  </a:lnTo>
                  <a:lnTo>
                    <a:pt x="1018032" y="503681"/>
                  </a:lnTo>
                  <a:lnTo>
                    <a:pt x="1015701" y="455173"/>
                  </a:lnTo>
                  <a:lnTo>
                    <a:pt x="1008853" y="407969"/>
                  </a:lnTo>
                  <a:lnTo>
                    <a:pt x="997701" y="362281"/>
                  </a:lnTo>
                  <a:lnTo>
                    <a:pt x="982457" y="318319"/>
                  </a:lnTo>
                  <a:lnTo>
                    <a:pt x="963334" y="276296"/>
                  </a:lnTo>
                  <a:lnTo>
                    <a:pt x="940547" y="236422"/>
                  </a:lnTo>
                  <a:lnTo>
                    <a:pt x="914309" y="198907"/>
                  </a:lnTo>
                  <a:lnTo>
                    <a:pt x="884832" y="163964"/>
                  </a:lnTo>
                  <a:lnTo>
                    <a:pt x="852331" y="131803"/>
                  </a:lnTo>
                  <a:lnTo>
                    <a:pt x="817017" y="102635"/>
                  </a:lnTo>
                  <a:lnTo>
                    <a:pt x="779106" y="76672"/>
                  </a:lnTo>
                  <a:lnTo>
                    <a:pt x="738809" y="54124"/>
                  </a:lnTo>
                  <a:lnTo>
                    <a:pt x="696341" y="35202"/>
                  </a:lnTo>
                  <a:lnTo>
                    <a:pt x="651914" y="20117"/>
                  </a:lnTo>
                  <a:lnTo>
                    <a:pt x="605742" y="9081"/>
                  </a:lnTo>
                  <a:lnTo>
                    <a:pt x="558038" y="2305"/>
                  </a:lnTo>
                  <a:lnTo>
                    <a:pt x="509016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289160" y="5279294"/>
            <a:ext cx="6407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EDEBE0"/>
                </a:solidFill>
                <a:latin typeface="Arial"/>
                <a:cs typeface="Arial"/>
              </a:rPr>
              <a:t>Parents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266431" y="2580132"/>
            <a:ext cx="1280160" cy="1115695"/>
            <a:chOff x="7266431" y="2580132"/>
            <a:chExt cx="1280160" cy="111569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44155" y="2580132"/>
              <a:ext cx="1126235" cy="111556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66431" y="2924556"/>
              <a:ext cx="1280158" cy="48005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424566" y="2606546"/>
              <a:ext cx="1019175" cy="1008380"/>
            </a:xfrm>
            <a:custGeom>
              <a:avLst/>
              <a:gdLst/>
              <a:ahLst/>
              <a:cxnLst/>
              <a:rect l="l" t="t" r="r" b="b"/>
              <a:pathLst>
                <a:path w="1019175" h="1008379">
                  <a:moveTo>
                    <a:pt x="514359" y="0"/>
                  </a:moveTo>
                  <a:lnTo>
                    <a:pt x="468108" y="1590"/>
                  </a:lnTo>
                  <a:lnTo>
                    <a:pt x="421908" y="7380"/>
                  </a:lnTo>
                  <a:lnTo>
                    <a:pt x="376046" y="17436"/>
                  </a:lnTo>
                  <a:lnTo>
                    <a:pt x="330808" y="31822"/>
                  </a:lnTo>
                  <a:lnTo>
                    <a:pt x="286483" y="50603"/>
                  </a:lnTo>
                  <a:lnTo>
                    <a:pt x="243358" y="73845"/>
                  </a:lnTo>
                  <a:lnTo>
                    <a:pt x="202662" y="101423"/>
                  </a:lnTo>
                  <a:lnTo>
                    <a:pt x="165485" y="132083"/>
                  </a:lnTo>
                  <a:lnTo>
                    <a:pt x="131890" y="165541"/>
                  </a:lnTo>
                  <a:lnTo>
                    <a:pt x="101944" y="201513"/>
                  </a:lnTo>
                  <a:lnTo>
                    <a:pt x="75713" y="239713"/>
                  </a:lnTo>
                  <a:lnTo>
                    <a:pt x="53261" y="279856"/>
                  </a:lnTo>
                  <a:lnTo>
                    <a:pt x="34655" y="321658"/>
                  </a:lnTo>
                  <a:lnTo>
                    <a:pt x="19960" y="364835"/>
                  </a:lnTo>
                  <a:lnTo>
                    <a:pt x="9243" y="409101"/>
                  </a:lnTo>
                  <a:lnTo>
                    <a:pt x="2567" y="454171"/>
                  </a:lnTo>
                  <a:lnTo>
                    <a:pt x="0" y="499762"/>
                  </a:lnTo>
                  <a:lnTo>
                    <a:pt x="1606" y="545588"/>
                  </a:lnTo>
                  <a:lnTo>
                    <a:pt x="7451" y="591364"/>
                  </a:lnTo>
                  <a:lnTo>
                    <a:pt x="17601" y="636807"/>
                  </a:lnTo>
                  <a:lnTo>
                    <a:pt x="32122" y="681630"/>
                  </a:lnTo>
                  <a:lnTo>
                    <a:pt x="51078" y="725550"/>
                  </a:lnTo>
                  <a:lnTo>
                    <a:pt x="74536" y="768281"/>
                  </a:lnTo>
                  <a:lnTo>
                    <a:pt x="102367" y="808205"/>
                  </a:lnTo>
                  <a:lnTo>
                    <a:pt x="133310" y="844736"/>
                  </a:lnTo>
                  <a:lnTo>
                    <a:pt x="167076" y="877797"/>
                  </a:lnTo>
                  <a:lnTo>
                    <a:pt x="203379" y="907311"/>
                  </a:lnTo>
                  <a:lnTo>
                    <a:pt x="241932" y="933201"/>
                  </a:lnTo>
                  <a:lnTo>
                    <a:pt x="282446" y="955389"/>
                  </a:lnTo>
                  <a:lnTo>
                    <a:pt x="324635" y="973797"/>
                  </a:lnTo>
                  <a:lnTo>
                    <a:pt x="368211" y="988350"/>
                  </a:lnTo>
                  <a:lnTo>
                    <a:pt x="412887" y="998968"/>
                  </a:lnTo>
                  <a:lnTo>
                    <a:pt x="458376" y="1005575"/>
                  </a:lnTo>
                  <a:lnTo>
                    <a:pt x="504389" y="1008093"/>
                  </a:lnTo>
                  <a:lnTo>
                    <a:pt x="550640" y="1006446"/>
                  </a:lnTo>
                  <a:lnTo>
                    <a:pt x="596841" y="1000555"/>
                  </a:lnTo>
                  <a:lnTo>
                    <a:pt x="642705" y="990344"/>
                  </a:lnTo>
                  <a:lnTo>
                    <a:pt x="687944" y="975735"/>
                  </a:lnTo>
                  <a:lnTo>
                    <a:pt x="732271" y="956650"/>
                  </a:lnTo>
                  <a:lnTo>
                    <a:pt x="775399" y="933013"/>
                  </a:lnTo>
                  <a:lnTo>
                    <a:pt x="816092" y="905832"/>
                  </a:lnTo>
                  <a:lnTo>
                    <a:pt x="853268" y="875477"/>
                  </a:lnTo>
                  <a:lnTo>
                    <a:pt x="886861" y="842242"/>
                  </a:lnTo>
                  <a:lnTo>
                    <a:pt x="916805" y="806427"/>
                  </a:lnTo>
                  <a:lnTo>
                    <a:pt x="943036" y="768327"/>
                  </a:lnTo>
                  <a:lnTo>
                    <a:pt x="965486" y="728240"/>
                  </a:lnTo>
                  <a:lnTo>
                    <a:pt x="984092" y="686463"/>
                  </a:lnTo>
                  <a:lnTo>
                    <a:pt x="998786" y="643293"/>
                  </a:lnTo>
                  <a:lnTo>
                    <a:pt x="1009504" y="599027"/>
                  </a:lnTo>
                  <a:lnTo>
                    <a:pt x="1016180" y="553963"/>
                  </a:lnTo>
                  <a:lnTo>
                    <a:pt x="1018748" y="508398"/>
                  </a:lnTo>
                  <a:lnTo>
                    <a:pt x="1017143" y="462629"/>
                  </a:lnTo>
                  <a:lnTo>
                    <a:pt x="1011298" y="416952"/>
                  </a:lnTo>
                  <a:lnTo>
                    <a:pt x="1001150" y="371665"/>
                  </a:lnTo>
                  <a:lnTo>
                    <a:pt x="986631" y="327066"/>
                  </a:lnTo>
                  <a:lnTo>
                    <a:pt x="967676" y="283450"/>
                  </a:lnTo>
                  <a:lnTo>
                    <a:pt x="944220" y="241117"/>
                  </a:lnTo>
                  <a:lnTo>
                    <a:pt x="916387" y="200797"/>
                  </a:lnTo>
                  <a:lnTo>
                    <a:pt x="885443" y="163963"/>
                  </a:lnTo>
                  <a:lnTo>
                    <a:pt x="851675" y="130678"/>
                  </a:lnTo>
                  <a:lnTo>
                    <a:pt x="815370" y="101009"/>
                  </a:lnTo>
                  <a:lnTo>
                    <a:pt x="776817" y="75019"/>
                  </a:lnTo>
                  <a:lnTo>
                    <a:pt x="736301" y="52774"/>
                  </a:lnTo>
                  <a:lnTo>
                    <a:pt x="694112" y="34339"/>
                  </a:lnTo>
                  <a:lnTo>
                    <a:pt x="650535" y="19779"/>
                  </a:lnTo>
                  <a:lnTo>
                    <a:pt x="605859" y="9159"/>
                  </a:lnTo>
                  <a:lnTo>
                    <a:pt x="560371" y="2544"/>
                  </a:lnTo>
                  <a:lnTo>
                    <a:pt x="514359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441376" y="2985716"/>
            <a:ext cx="98551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EDEBE0"/>
                </a:solidFill>
                <a:latin typeface="Arial"/>
                <a:cs typeface="Arial"/>
              </a:rPr>
              <a:t>High</a:t>
            </a:r>
            <a:r>
              <a:rPr sz="1400" spc="-30" dirty="0">
                <a:solidFill>
                  <a:srgbClr val="EDEBE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DEBE0"/>
                </a:solidFill>
                <a:latin typeface="Arial"/>
                <a:cs typeface="Arial"/>
              </a:rPr>
              <a:t>School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736591" y="4163567"/>
            <a:ext cx="1125220" cy="1112520"/>
            <a:chOff x="4736591" y="4163567"/>
            <a:chExt cx="1125220" cy="1112520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36591" y="4163567"/>
              <a:ext cx="1124711" cy="111251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37175" y="4506467"/>
              <a:ext cx="923543" cy="48005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817002" y="4189668"/>
              <a:ext cx="1017905" cy="1007110"/>
            </a:xfrm>
            <a:custGeom>
              <a:avLst/>
              <a:gdLst/>
              <a:ahLst/>
              <a:cxnLst/>
              <a:rect l="l" t="t" r="r" b="b"/>
              <a:pathLst>
                <a:path w="1017904" h="1007110">
                  <a:moveTo>
                    <a:pt x="513115" y="0"/>
                  </a:moveTo>
                  <a:lnTo>
                    <a:pt x="466921" y="1644"/>
                  </a:lnTo>
                  <a:lnTo>
                    <a:pt x="420822" y="7527"/>
                  </a:lnTo>
                  <a:lnTo>
                    <a:pt x="375115" y="17724"/>
                  </a:lnTo>
                  <a:lnTo>
                    <a:pt x="330103" y="32314"/>
                  </a:lnTo>
                  <a:lnTo>
                    <a:pt x="286084" y="51374"/>
                  </a:lnTo>
                  <a:lnTo>
                    <a:pt x="243358" y="74981"/>
                  </a:lnTo>
                  <a:lnTo>
                    <a:pt x="202662" y="102125"/>
                  </a:lnTo>
                  <a:lnTo>
                    <a:pt x="165485" y="132441"/>
                  </a:lnTo>
                  <a:lnTo>
                    <a:pt x="131890" y="165631"/>
                  </a:lnTo>
                  <a:lnTo>
                    <a:pt x="101944" y="201399"/>
                  </a:lnTo>
                  <a:lnTo>
                    <a:pt x="75713" y="239448"/>
                  </a:lnTo>
                  <a:lnTo>
                    <a:pt x="53261" y="279482"/>
                  </a:lnTo>
                  <a:lnTo>
                    <a:pt x="34655" y="321203"/>
                  </a:lnTo>
                  <a:lnTo>
                    <a:pt x="19960" y="364315"/>
                  </a:lnTo>
                  <a:lnTo>
                    <a:pt x="9243" y="408522"/>
                  </a:lnTo>
                  <a:lnTo>
                    <a:pt x="2567" y="453526"/>
                  </a:lnTo>
                  <a:lnTo>
                    <a:pt x="0" y="499031"/>
                  </a:lnTo>
                  <a:lnTo>
                    <a:pt x="1606" y="544740"/>
                  </a:lnTo>
                  <a:lnTo>
                    <a:pt x="7451" y="590357"/>
                  </a:lnTo>
                  <a:lnTo>
                    <a:pt x="17601" y="635584"/>
                  </a:lnTo>
                  <a:lnTo>
                    <a:pt x="32122" y="680125"/>
                  </a:lnTo>
                  <a:lnTo>
                    <a:pt x="51078" y="723683"/>
                  </a:lnTo>
                  <a:lnTo>
                    <a:pt x="74536" y="765962"/>
                  </a:lnTo>
                  <a:lnTo>
                    <a:pt x="102367" y="806228"/>
                  </a:lnTo>
                  <a:lnTo>
                    <a:pt x="133310" y="843013"/>
                  </a:lnTo>
                  <a:lnTo>
                    <a:pt x="167076" y="876253"/>
                  </a:lnTo>
                  <a:lnTo>
                    <a:pt x="203379" y="905883"/>
                  </a:lnTo>
                  <a:lnTo>
                    <a:pt x="241932" y="931838"/>
                  </a:lnTo>
                  <a:lnTo>
                    <a:pt x="282446" y="954053"/>
                  </a:lnTo>
                  <a:lnTo>
                    <a:pt x="324635" y="972463"/>
                  </a:lnTo>
                  <a:lnTo>
                    <a:pt x="368211" y="987003"/>
                  </a:lnTo>
                  <a:lnTo>
                    <a:pt x="412887" y="997608"/>
                  </a:lnTo>
                  <a:lnTo>
                    <a:pt x="458376" y="1004214"/>
                  </a:lnTo>
                  <a:lnTo>
                    <a:pt x="504389" y="1006755"/>
                  </a:lnTo>
                  <a:lnTo>
                    <a:pt x="550640" y="1005166"/>
                  </a:lnTo>
                  <a:lnTo>
                    <a:pt x="596841" y="999383"/>
                  </a:lnTo>
                  <a:lnTo>
                    <a:pt x="642705" y="989340"/>
                  </a:lnTo>
                  <a:lnTo>
                    <a:pt x="687944" y="974973"/>
                  </a:lnTo>
                  <a:lnTo>
                    <a:pt x="732271" y="956216"/>
                  </a:lnTo>
                  <a:lnTo>
                    <a:pt x="775399" y="933005"/>
                  </a:lnTo>
                  <a:lnTo>
                    <a:pt x="815692" y="905860"/>
                  </a:lnTo>
                  <a:lnTo>
                    <a:pt x="852562" y="875541"/>
                  </a:lnTo>
                  <a:lnTo>
                    <a:pt x="885930" y="842341"/>
                  </a:lnTo>
                  <a:lnTo>
                    <a:pt x="915718" y="806554"/>
                  </a:lnTo>
                  <a:lnTo>
                    <a:pt x="941848" y="768474"/>
                  </a:lnTo>
                  <a:lnTo>
                    <a:pt x="964242" y="728393"/>
                  </a:lnTo>
                  <a:lnTo>
                    <a:pt x="982822" y="686606"/>
                  </a:lnTo>
                  <a:lnTo>
                    <a:pt x="997510" y="643407"/>
                  </a:lnTo>
                  <a:lnTo>
                    <a:pt x="1008228" y="599089"/>
                  </a:lnTo>
                  <a:lnTo>
                    <a:pt x="1014897" y="553945"/>
                  </a:lnTo>
                  <a:lnTo>
                    <a:pt x="1017439" y="508270"/>
                  </a:lnTo>
                  <a:lnTo>
                    <a:pt x="1015777" y="462357"/>
                  </a:lnTo>
                  <a:lnTo>
                    <a:pt x="1009833" y="416499"/>
                  </a:lnTo>
                  <a:lnTo>
                    <a:pt x="999528" y="370990"/>
                  </a:lnTo>
                  <a:lnTo>
                    <a:pt x="984784" y="326125"/>
                  </a:lnTo>
                  <a:lnTo>
                    <a:pt x="965523" y="282196"/>
                  </a:lnTo>
                  <a:lnTo>
                    <a:pt x="941667" y="239496"/>
                  </a:lnTo>
                  <a:lnTo>
                    <a:pt x="914234" y="199627"/>
                  </a:lnTo>
                  <a:lnTo>
                    <a:pt x="883596" y="163144"/>
                  </a:lnTo>
                  <a:lnTo>
                    <a:pt x="850053" y="130127"/>
                  </a:lnTo>
                  <a:lnTo>
                    <a:pt x="813904" y="100652"/>
                  </a:lnTo>
                  <a:lnTo>
                    <a:pt x="775451" y="74796"/>
                  </a:lnTo>
                  <a:lnTo>
                    <a:pt x="734993" y="52637"/>
                  </a:lnTo>
                  <a:lnTo>
                    <a:pt x="692828" y="34252"/>
                  </a:lnTo>
                  <a:lnTo>
                    <a:pt x="649259" y="19719"/>
                  </a:lnTo>
                  <a:lnTo>
                    <a:pt x="604583" y="9114"/>
                  </a:lnTo>
                  <a:lnTo>
                    <a:pt x="559102" y="2515"/>
                  </a:lnTo>
                  <a:lnTo>
                    <a:pt x="513115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012040" y="4567398"/>
            <a:ext cx="6286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College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392923" y="4093464"/>
            <a:ext cx="1169035" cy="1117600"/>
            <a:chOff x="7392923" y="4093464"/>
            <a:chExt cx="1169035" cy="1117600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92923" y="4093464"/>
              <a:ext cx="1124711" cy="111709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94447" y="4224528"/>
              <a:ext cx="1167383" cy="90677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473643" y="4119648"/>
              <a:ext cx="1017269" cy="1010285"/>
            </a:xfrm>
            <a:custGeom>
              <a:avLst/>
              <a:gdLst/>
              <a:ahLst/>
              <a:cxnLst/>
              <a:rect l="l" t="t" r="r" b="b"/>
              <a:pathLst>
                <a:path w="1017270" h="1010285">
                  <a:moveTo>
                    <a:pt x="514527" y="0"/>
                  </a:moveTo>
                  <a:lnTo>
                    <a:pt x="468176" y="1586"/>
                  </a:lnTo>
                  <a:lnTo>
                    <a:pt x="422363" y="7318"/>
                  </a:lnTo>
                  <a:lnTo>
                    <a:pt x="377371" y="17107"/>
                  </a:lnTo>
                  <a:lnTo>
                    <a:pt x="333485" y="30862"/>
                  </a:lnTo>
                  <a:lnTo>
                    <a:pt x="290989" y="48495"/>
                  </a:lnTo>
                  <a:lnTo>
                    <a:pt x="250167" y="69914"/>
                  </a:lnTo>
                  <a:lnTo>
                    <a:pt x="211304" y="95030"/>
                  </a:lnTo>
                  <a:lnTo>
                    <a:pt x="174684" y="123753"/>
                  </a:lnTo>
                  <a:lnTo>
                    <a:pt x="140591" y="155994"/>
                  </a:lnTo>
                  <a:lnTo>
                    <a:pt x="109309" y="191663"/>
                  </a:lnTo>
                  <a:lnTo>
                    <a:pt x="81123" y="230670"/>
                  </a:lnTo>
                  <a:lnTo>
                    <a:pt x="56317" y="272924"/>
                  </a:lnTo>
                  <a:lnTo>
                    <a:pt x="36070" y="316909"/>
                  </a:lnTo>
                  <a:lnTo>
                    <a:pt x="20405" y="361864"/>
                  </a:lnTo>
                  <a:lnTo>
                    <a:pt x="9232" y="407494"/>
                  </a:lnTo>
                  <a:lnTo>
                    <a:pt x="2460" y="453505"/>
                  </a:lnTo>
                  <a:lnTo>
                    <a:pt x="0" y="499602"/>
                  </a:lnTo>
                  <a:lnTo>
                    <a:pt x="1759" y="545492"/>
                  </a:lnTo>
                  <a:lnTo>
                    <a:pt x="7648" y="590880"/>
                  </a:lnTo>
                  <a:lnTo>
                    <a:pt x="17576" y="635473"/>
                  </a:lnTo>
                  <a:lnTo>
                    <a:pt x="31452" y="678975"/>
                  </a:lnTo>
                  <a:lnTo>
                    <a:pt x="49186" y="721093"/>
                  </a:lnTo>
                  <a:lnTo>
                    <a:pt x="70688" y="761533"/>
                  </a:lnTo>
                  <a:lnTo>
                    <a:pt x="95866" y="800000"/>
                  </a:lnTo>
                  <a:lnTo>
                    <a:pt x="124631" y="836201"/>
                  </a:lnTo>
                  <a:lnTo>
                    <a:pt x="156892" y="869840"/>
                  </a:lnTo>
                  <a:lnTo>
                    <a:pt x="192557" y="900624"/>
                  </a:lnTo>
                  <a:lnTo>
                    <a:pt x="231537" y="928259"/>
                  </a:lnTo>
                  <a:lnTo>
                    <a:pt x="273741" y="952450"/>
                  </a:lnTo>
                  <a:lnTo>
                    <a:pt x="318514" y="972942"/>
                  </a:lnTo>
                  <a:lnTo>
                    <a:pt x="364167" y="988839"/>
                  </a:lnTo>
                  <a:lnTo>
                    <a:pt x="410414" y="1000230"/>
                  </a:lnTo>
                  <a:lnTo>
                    <a:pt x="456968" y="1007206"/>
                  </a:lnTo>
                  <a:lnTo>
                    <a:pt x="503540" y="1009856"/>
                  </a:lnTo>
                  <a:lnTo>
                    <a:pt x="549843" y="1008270"/>
                  </a:lnTo>
                  <a:lnTo>
                    <a:pt x="595590" y="1002537"/>
                  </a:lnTo>
                  <a:lnTo>
                    <a:pt x="640495" y="992748"/>
                  </a:lnTo>
                  <a:lnTo>
                    <a:pt x="684268" y="978993"/>
                  </a:lnTo>
                  <a:lnTo>
                    <a:pt x="726623" y="961361"/>
                  </a:lnTo>
                  <a:lnTo>
                    <a:pt x="767273" y="939942"/>
                  </a:lnTo>
                  <a:lnTo>
                    <a:pt x="805930" y="914825"/>
                  </a:lnTo>
                  <a:lnTo>
                    <a:pt x="842306" y="886102"/>
                  </a:lnTo>
                  <a:lnTo>
                    <a:pt x="876115" y="853861"/>
                  </a:lnTo>
                  <a:lnTo>
                    <a:pt x="907069" y="818192"/>
                  </a:lnTo>
                  <a:lnTo>
                    <a:pt x="934880" y="779186"/>
                  </a:lnTo>
                  <a:lnTo>
                    <a:pt x="959262" y="736931"/>
                  </a:lnTo>
                  <a:lnTo>
                    <a:pt x="979935" y="692971"/>
                  </a:lnTo>
                  <a:lnTo>
                    <a:pt x="995976" y="648084"/>
                  </a:lnTo>
                  <a:lnTo>
                    <a:pt x="1007478" y="602557"/>
                  </a:lnTo>
                  <a:lnTo>
                    <a:pt x="1014535" y="556673"/>
                  </a:lnTo>
                  <a:lnTo>
                    <a:pt x="1017240" y="510719"/>
                  </a:lnTo>
                  <a:lnTo>
                    <a:pt x="1015687" y="464978"/>
                  </a:lnTo>
                  <a:lnTo>
                    <a:pt x="1009970" y="419735"/>
                  </a:lnTo>
                  <a:lnTo>
                    <a:pt x="1000182" y="375276"/>
                  </a:lnTo>
                  <a:lnTo>
                    <a:pt x="986418" y="331885"/>
                  </a:lnTo>
                  <a:lnTo>
                    <a:pt x="968771" y="289848"/>
                  </a:lnTo>
                  <a:lnTo>
                    <a:pt x="947335" y="249448"/>
                  </a:lnTo>
                  <a:lnTo>
                    <a:pt x="922203" y="210972"/>
                  </a:lnTo>
                  <a:lnTo>
                    <a:pt x="893469" y="174703"/>
                  </a:lnTo>
                  <a:lnTo>
                    <a:pt x="861227" y="140927"/>
                  </a:lnTo>
                  <a:lnTo>
                    <a:pt x="825571" y="109929"/>
                  </a:lnTo>
                  <a:lnTo>
                    <a:pt x="786594" y="81993"/>
                  </a:lnTo>
                  <a:lnTo>
                    <a:pt x="744390" y="57405"/>
                  </a:lnTo>
                  <a:lnTo>
                    <a:pt x="699617" y="36913"/>
                  </a:lnTo>
                  <a:lnTo>
                    <a:pt x="653960" y="21016"/>
                  </a:lnTo>
                  <a:lnTo>
                    <a:pt x="607703" y="9625"/>
                  </a:lnTo>
                  <a:lnTo>
                    <a:pt x="561131" y="2649"/>
                  </a:lnTo>
                  <a:lnTo>
                    <a:pt x="514527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567995" y="4285772"/>
            <a:ext cx="82867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College consulting </a:t>
            </a:r>
            <a:r>
              <a:rPr sz="1400" spc="-20" dirty="0">
                <a:solidFill>
                  <a:srgbClr val="585858"/>
                </a:solidFill>
                <a:latin typeface="Arial"/>
                <a:cs typeface="Arial"/>
              </a:rPr>
              <a:t>team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683252" y="2695955"/>
            <a:ext cx="1126490" cy="1115695"/>
            <a:chOff x="4683252" y="2695955"/>
            <a:chExt cx="1126490" cy="1115695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83252" y="2695955"/>
              <a:ext cx="1126235" cy="111556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77740" y="3040379"/>
              <a:ext cx="935735" cy="48005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763444" y="2722201"/>
              <a:ext cx="1019810" cy="1009650"/>
            </a:xfrm>
            <a:custGeom>
              <a:avLst/>
              <a:gdLst/>
              <a:ahLst/>
              <a:cxnLst/>
              <a:rect l="l" t="t" r="r" b="b"/>
              <a:pathLst>
                <a:path w="1019810" h="1009650">
                  <a:moveTo>
                    <a:pt x="515438" y="0"/>
                  </a:moveTo>
                  <a:lnTo>
                    <a:pt x="469275" y="1587"/>
                  </a:lnTo>
                  <a:lnTo>
                    <a:pt x="423615" y="7324"/>
                  </a:lnTo>
                  <a:lnTo>
                    <a:pt x="378745" y="17121"/>
                  </a:lnTo>
                  <a:lnTo>
                    <a:pt x="334953" y="30888"/>
                  </a:lnTo>
                  <a:lnTo>
                    <a:pt x="292527" y="48535"/>
                  </a:lnTo>
                  <a:lnTo>
                    <a:pt x="251754" y="69973"/>
                  </a:lnTo>
                  <a:lnTo>
                    <a:pt x="212921" y="95112"/>
                  </a:lnTo>
                  <a:lnTo>
                    <a:pt x="176317" y="123861"/>
                  </a:lnTo>
                  <a:lnTo>
                    <a:pt x="142229" y="156131"/>
                  </a:lnTo>
                  <a:lnTo>
                    <a:pt x="110944" y="191832"/>
                  </a:lnTo>
                  <a:lnTo>
                    <a:pt x="82750" y="230874"/>
                  </a:lnTo>
                  <a:lnTo>
                    <a:pt x="57935" y="273167"/>
                  </a:lnTo>
                  <a:lnTo>
                    <a:pt x="37254" y="317166"/>
                  </a:lnTo>
                  <a:lnTo>
                    <a:pt x="21210" y="362092"/>
                  </a:lnTo>
                  <a:lnTo>
                    <a:pt x="9714" y="407659"/>
                  </a:lnTo>
                  <a:lnTo>
                    <a:pt x="2674" y="453583"/>
                  </a:lnTo>
                  <a:lnTo>
                    <a:pt x="0" y="499578"/>
                  </a:lnTo>
                  <a:lnTo>
                    <a:pt x="1600" y="545359"/>
                  </a:lnTo>
                  <a:lnTo>
                    <a:pt x="7386" y="590641"/>
                  </a:lnTo>
                  <a:lnTo>
                    <a:pt x="17265" y="635140"/>
                  </a:lnTo>
                  <a:lnTo>
                    <a:pt x="31148" y="678568"/>
                  </a:lnTo>
                  <a:lnTo>
                    <a:pt x="48943" y="720643"/>
                  </a:lnTo>
                  <a:lnTo>
                    <a:pt x="70560" y="761078"/>
                  </a:lnTo>
                  <a:lnTo>
                    <a:pt x="95908" y="799588"/>
                  </a:lnTo>
                  <a:lnTo>
                    <a:pt x="124898" y="835889"/>
                  </a:lnTo>
                  <a:lnTo>
                    <a:pt x="157437" y="869694"/>
                  </a:lnTo>
                  <a:lnTo>
                    <a:pt x="193435" y="900720"/>
                  </a:lnTo>
                  <a:lnTo>
                    <a:pt x="232803" y="928680"/>
                  </a:lnTo>
                  <a:lnTo>
                    <a:pt x="275448" y="953290"/>
                  </a:lnTo>
                  <a:lnTo>
                    <a:pt x="319815" y="973378"/>
                  </a:lnTo>
                  <a:lnTo>
                    <a:pt x="365116" y="988920"/>
                  </a:lnTo>
                  <a:lnTo>
                    <a:pt x="411064" y="1000006"/>
                  </a:lnTo>
                  <a:lnTo>
                    <a:pt x="457371" y="1006724"/>
                  </a:lnTo>
                  <a:lnTo>
                    <a:pt x="503750" y="1009166"/>
                  </a:lnTo>
                  <a:lnTo>
                    <a:pt x="549914" y="1007421"/>
                  </a:lnTo>
                  <a:lnTo>
                    <a:pt x="595575" y="1001578"/>
                  </a:lnTo>
                  <a:lnTo>
                    <a:pt x="640444" y="991729"/>
                  </a:lnTo>
                  <a:lnTo>
                    <a:pt x="684236" y="977961"/>
                  </a:lnTo>
                  <a:lnTo>
                    <a:pt x="726663" y="960367"/>
                  </a:lnTo>
                  <a:lnTo>
                    <a:pt x="767436" y="939034"/>
                  </a:lnTo>
                  <a:lnTo>
                    <a:pt x="806268" y="914054"/>
                  </a:lnTo>
                  <a:lnTo>
                    <a:pt x="842873" y="885516"/>
                  </a:lnTo>
                  <a:lnTo>
                    <a:pt x="876962" y="853509"/>
                  </a:lnTo>
                  <a:lnTo>
                    <a:pt x="908248" y="818125"/>
                  </a:lnTo>
                  <a:lnTo>
                    <a:pt x="936443" y="779452"/>
                  </a:lnTo>
                  <a:lnTo>
                    <a:pt x="961261" y="737581"/>
                  </a:lnTo>
                  <a:lnTo>
                    <a:pt x="981942" y="693160"/>
                  </a:lnTo>
                  <a:lnTo>
                    <a:pt x="997985" y="647865"/>
                  </a:lnTo>
                  <a:lnTo>
                    <a:pt x="1009482" y="601981"/>
                  </a:lnTo>
                  <a:lnTo>
                    <a:pt x="1016522" y="555793"/>
                  </a:lnTo>
                  <a:lnTo>
                    <a:pt x="1019196" y="509588"/>
                  </a:lnTo>
                  <a:lnTo>
                    <a:pt x="1017595" y="463648"/>
                  </a:lnTo>
                  <a:lnTo>
                    <a:pt x="1011809" y="418260"/>
                  </a:lnTo>
                  <a:lnTo>
                    <a:pt x="1001929" y="373710"/>
                  </a:lnTo>
                  <a:lnTo>
                    <a:pt x="988046" y="330281"/>
                  </a:lnTo>
                  <a:lnTo>
                    <a:pt x="970250" y="288259"/>
                  </a:lnTo>
                  <a:lnTo>
                    <a:pt x="948632" y="247930"/>
                  </a:lnTo>
                  <a:lnTo>
                    <a:pt x="923283" y="209577"/>
                  </a:lnTo>
                  <a:lnTo>
                    <a:pt x="894292" y="173488"/>
                  </a:lnTo>
                  <a:lnTo>
                    <a:pt x="861752" y="139946"/>
                  </a:lnTo>
                  <a:lnTo>
                    <a:pt x="825752" y="109237"/>
                  </a:lnTo>
                  <a:lnTo>
                    <a:pt x="786383" y="81646"/>
                  </a:lnTo>
                  <a:lnTo>
                    <a:pt x="743735" y="57457"/>
                  </a:lnTo>
                  <a:lnTo>
                    <a:pt x="699370" y="36947"/>
                  </a:lnTo>
                  <a:lnTo>
                    <a:pt x="654071" y="21036"/>
                  </a:lnTo>
                  <a:lnTo>
                    <a:pt x="608124" y="9634"/>
                  </a:lnTo>
                  <a:lnTo>
                    <a:pt x="561817" y="2652"/>
                  </a:lnTo>
                  <a:lnTo>
                    <a:pt x="51543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952377" y="3100989"/>
            <a:ext cx="6407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EDEBE0"/>
                </a:solidFill>
                <a:latin typeface="Arial"/>
                <a:cs typeface="Arial"/>
              </a:rPr>
              <a:t>Student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68973" y="3366792"/>
            <a:ext cx="1614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843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>
                <a:solidFill>
                  <a:srgbClr val="585858"/>
                </a:solidFill>
                <a:latin typeface="Arial"/>
                <a:cs typeface="Arial"/>
              </a:rPr>
              <a:t>강력한 전문 대학 컨설팅 팀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27604" y="3962278"/>
            <a:ext cx="17875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200" dirty="0">
                <a:solidFill>
                  <a:srgbClr val="585858"/>
                </a:solidFill>
                <a:latin typeface="Arial"/>
                <a:cs typeface="Arial"/>
              </a:rPr>
              <a:t>100% </a:t>
            </a:r>
            <a:r>
              <a:rPr lang="ko-KR" altLang="en-US" sz="1200" dirty="0">
                <a:solidFill>
                  <a:srgbClr val="585858"/>
                </a:solidFill>
                <a:latin typeface="Arial"/>
                <a:cs typeface="Arial"/>
              </a:rPr>
              <a:t>만족합격률 보장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574791" y="3893820"/>
            <a:ext cx="2112645" cy="0"/>
          </a:xfrm>
          <a:custGeom>
            <a:avLst/>
            <a:gdLst/>
            <a:ahLst/>
            <a:cxnLst/>
            <a:rect l="l" t="t" r="r" b="b"/>
            <a:pathLst>
              <a:path w="2112645">
                <a:moveTo>
                  <a:pt x="0" y="0"/>
                </a:moveTo>
                <a:lnTo>
                  <a:pt x="2112022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8011"/>
            <a:ext cx="1637474" cy="51434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109214" y="1086610"/>
            <a:ext cx="1099185" cy="728980"/>
            <a:chOff x="2109214" y="1086610"/>
            <a:chExt cx="1099185" cy="728980"/>
          </a:xfrm>
        </p:grpSpPr>
        <p:sp>
          <p:nvSpPr>
            <p:cNvPr id="4" name="object 4"/>
            <p:cNvSpPr/>
            <p:nvPr/>
          </p:nvSpPr>
          <p:spPr>
            <a:xfrm>
              <a:off x="2109214" y="1086611"/>
              <a:ext cx="1099185" cy="728980"/>
            </a:xfrm>
            <a:custGeom>
              <a:avLst/>
              <a:gdLst/>
              <a:ahLst/>
              <a:cxnLst/>
              <a:rect l="l" t="t" r="r" b="b"/>
              <a:pathLst>
                <a:path w="1099185" h="728980">
                  <a:moveTo>
                    <a:pt x="550265" y="0"/>
                  </a:moveTo>
                  <a:lnTo>
                    <a:pt x="180022" y="258876"/>
                  </a:lnTo>
                  <a:lnTo>
                    <a:pt x="234772" y="258876"/>
                  </a:lnTo>
                  <a:lnTo>
                    <a:pt x="234772" y="378980"/>
                  </a:lnTo>
                  <a:lnTo>
                    <a:pt x="0" y="378980"/>
                  </a:lnTo>
                  <a:lnTo>
                    <a:pt x="0" y="728459"/>
                  </a:lnTo>
                  <a:lnTo>
                    <a:pt x="1098803" y="728459"/>
                  </a:lnTo>
                  <a:lnTo>
                    <a:pt x="1098803" y="378980"/>
                  </a:lnTo>
                  <a:lnTo>
                    <a:pt x="865746" y="378980"/>
                  </a:lnTo>
                  <a:lnTo>
                    <a:pt x="865746" y="258876"/>
                  </a:lnTo>
                  <a:lnTo>
                    <a:pt x="920495" y="258876"/>
                  </a:lnTo>
                  <a:lnTo>
                    <a:pt x="550265" y="0"/>
                  </a:lnTo>
                  <a:close/>
                </a:path>
              </a:pathLst>
            </a:custGeom>
            <a:solidFill>
              <a:srgbClr val="2C6B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43912" y="1345132"/>
              <a:ext cx="631190" cy="469900"/>
            </a:xfrm>
            <a:custGeom>
              <a:avLst/>
              <a:gdLst/>
              <a:ahLst/>
              <a:cxnLst/>
              <a:rect l="l" t="t" r="r" b="b"/>
              <a:pathLst>
                <a:path w="631189" h="469900">
                  <a:moveTo>
                    <a:pt x="630859" y="163715"/>
                  </a:moveTo>
                  <a:lnTo>
                    <a:pt x="0" y="163715"/>
                  </a:lnTo>
                  <a:lnTo>
                    <a:pt x="0" y="469861"/>
                  </a:lnTo>
                  <a:lnTo>
                    <a:pt x="630859" y="469861"/>
                  </a:lnTo>
                  <a:lnTo>
                    <a:pt x="630859" y="163715"/>
                  </a:lnTo>
                  <a:close/>
                </a:path>
                <a:path w="631189" h="469900">
                  <a:moveTo>
                    <a:pt x="630859" y="120967"/>
                  </a:moveTo>
                  <a:lnTo>
                    <a:pt x="0" y="120967"/>
                  </a:lnTo>
                  <a:lnTo>
                    <a:pt x="0" y="139865"/>
                  </a:lnTo>
                  <a:lnTo>
                    <a:pt x="630859" y="139865"/>
                  </a:lnTo>
                  <a:lnTo>
                    <a:pt x="630859" y="120967"/>
                  </a:lnTo>
                  <a:close/>
                </a:path>
                <a:path w="631189" h="469900">
                  <a:moveTo>
                    <a:pt x="630859" y="0"/>
                  </a:moveTo>
                  <a:lnTo>
                    <a:pt x="0" y="0"/>
                  </a:lnTo>
                  <a:lnTo>
                    <a:pt x="0" y="60579"/>
                  </a:lnTo>
                  <a:lnTo>
                    <a:pt x="630859" y="60579"/>
                  </a:lnTo>
                  <a:lnTo>
                    <a:pt x="630859" y="0"/>
                  </a:lnTo>
                  <a:close/>
                </a:path>
              </a:pathLst>
            </a:custGeom>
            <a:solidFill>
              <a:srgbClr val="C23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0796" y="1182618"/>
              <a:ext cx="117062" cy="1166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50364" y="1086611"/>
              <a:ext cx="879475" cy="599440"/>
            </a:xfrm>
            <a:custGeom>
              <a:avLst/>
              <a:gdLst/>
              <a:ahLst/>
              <a:cxnLst/>
              <a:rect l="l" t="t" r="r" b="b"/>
              <a:pathLst>
                <a:path w="879475" h="599439">
                  <a:moveTo>
                    <a:pt x="59804" y="480098"/>
                  </a:moveTo>
                  <a:lnTo>
                    <a:pt x="0" y="480098"/>
                  </a:lnTo>
                  <a:lnTo>
                    <a:pt x="0" y="599325"/>
                  </a:lnTo>
                  <a:lnTo>
                    <a:pt x="59804" y="599325"/>
                  </a:lnTo>
                  <a:lnTo>
                    <a:pt x="59804" y="480098"/>
                  </a:lnTo>
                  <a:close/>
                </a:path>
                <a:path w="879475" h="599439">
                  <a:moveTo>
                    <a:pt x="879386" y="258762"/>
                  </a:moveTo>
                  <a:lnTo>
                    <a:pt x="812076" y="211747"/>
                  </a:lnTo>
                  <a:lnTo>
                    <a:pt x="644956" y="94996"/>
                  </a:lnTo>
                  <a:lnTo>
                    <a:pt x="509003" y="94996"/>
                  </a:lnTo>
                  <a:lnTo>
                    <a:pt x="531799" y="99580"/>
                  </a:lnTo>
                  <a:lnTo>
                    <a:pt x="550418" y="112090"/>
                  </a:lnTo>
                  <a:lnTo>
                    <a:pt x="567575" y="153365"/>
                  </a:lnTo>
                  <a:lnTo>
                    <a:pt x="550418" y="194652"/>
                  </a:lnTo>
                  <a:lnTo>
                    <a:pt x="509054" y="211734"/>
                  </a:lnTo>
                  <a:lnTo>
                    <a:pt x="486206" y="207149"/>
                  </a:lnTo>
                  <a:lnTo>
                    <a:pt x="467601" y="194652"/>
                  </a:lnTo>
                  <a:lnTo>
                    <a:pt x="455041" y="176098"/>
                  </a:lnTo>
                  <a:lnTo>
                    <a:pt x="450430" y="153365"/>
                  </a:lnTo>
                  <a:lnTo>
                    <a:pt x="455041" y="130644"/>
                  </a:lnTo>
                  <a:lnTo>
                    <a:pt x="467588" y="112090"/>
                  </a:lnTo>
                  <a:lnTo>
                    <a:pt x="486206" y="99580"/>
                  </a:lnTo>
                  <a:lnTo>
                    <a:pt x="509003" y="94983"/>
                  </a:lnTo>
                  <a:lnTo>
                    <a:pt x="644969" y="94983"/>
                  </a:lnTo>
                  <a:lnTo>
                    <a:pt x="509003" y="0"/>
                  </a:lnTo>
                  <a:lnTo>
                    <a:pt x="138620" y="258737"/>
                  </a:lnTo>
                  <a:lnTo>
                    <a:pt x="727138" y="258737"/>
                  </a:lnTo>
                  <a:lnTo>
                    <a:pt x="720128" y="260159"/>
                  </a:lnTo>
                  <a:lnTo>
                    <a:pt x="714476" y="263956"/>
                  </a:lnTo>
                  <a:lnTo>
                    <a:pt x="710641" y="269633"/>
                  </a:lnTo>
                  <a:lnTo>
                    <a:pt x="709231" y="276593"/>
                  </a:lnTo>
                  <a:lnTo>
                    <a:pt x="710628" y="283540"/>
                  </a:lnTo>
                  <a:lnTo>
                    <a:pt x="714476" y="289217"/>
                  </a:lnTo>
                  <a:lnTo>
                    <a:pt x="720166" y="293039"/>
                  </a:lnTo>
                  <a:lnTo>
                    <a:pt x="727138" y="294449"/>
                  </a:lnTo>
                  <a:lnTo>
                    <a:pt x="789800" y="294474"/>
                  </a:lnTo>
                  <a:lnTo>
                    <a:pt x="796785" y="293065"/>
                  </a:lnTo>
                  <a:lnTo>
                    <a:pt x="802474" y="289242"/>
                  </a:lnTo>
                  <a:lnTo>
                    <a:pt x="806310" y="283565"/>
                  </a:lnTo>
                  <a:lnTo>
                    <a:pt x="807720" y="276618"/>
                  </a:lnTo>
                  <a:lnTo>
                    <a:pt x="806310" y="269659"/>
                  </a:lnTo>
                  <a:lnTo>
                    <a:pt x="802462" y="263982"/>
                  </a:lnTo>
                  <a:lnTo>
                    <a:pt x="796772" y="260159"/>
                  </a:lnTo>
                  <a:lnTo>
                    <a:pt x="789800" y="258762"/>
                  </a:lnTo>
                  <a:lnTo>
                    <a:pt x="879386" y="258762"/>
                  </a:lnTo>
                  <a:close/>
                </a:path>
              </a:pathLst>
            </a:custGeom>
            <a:solidFill>
              <a:srgbClr val="EEE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1720" y="1202439"/>
              <a:ext cx="75311" cy="7506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49957" y="1345348"/>
              <a:ext cx="918844" cy="469900"/>
            </a:xfrm>
            <a:custGeom>
              <a:avLst/>
              <a:gdLst/>
              <a:ahLst/>
              <a:cxnLst/>
              <a:rect l="l" t="t" r="r" b="b"/>
              <a:pathLst>
                <a:path w="918844" h="469900">
                  <a:moveTo>
                    <a:pt x="59829" y="221361"/>
                  </a:moveTo>
                  <a:lnTo>
                    <a:pt x="0" y="221361"/>
                  </a:lnTo>
                  <a:lnTo>
                    <a:pt x="0" y="340588"/>
                  </a:lnTo>
                  <a:lnTo>
                    <a:pt x="59829" y="340588"/>
                  </a:lnTo>
                  <a:lnTo>
                    <a:pt x="59829" y="221361"/>
                  </a:lnTo>
                  <a:close/>
                </a:path>
                <a:path w="918844" h="469900">
                  <a:moveTo>
                    <a:pt x="209194" y="17856"/>
                  </a:moveTo>
                  <a:lnTo>
                    <a:pt x="207784" y="10896"/>
                  </a:lnTo>
                  <a:lnTo>
                    <a:pt x="203936" y="5219"/>
                  </a:lnTo>
                  <a:lnTo>
                    <a:pt x="198247" y="1397"/>
                  </a:lnTo>
                  <a:lnTo>
                    <a:pt x="191274" y="0"/>
                  </a:lnTo>
                  <a:lnTo>
                    <a:pt x="128612" y="0"/>
                  </a:lnTo>
                  <a:lnTo>
                    <a:pt x="121602" y="1422"/>
                  </a:lnTo>
                  <a:lnTo>
                    <a:pt x="115951" y="5219"/>
                  </a:lnTo>
                  <a:lnTo>
                    <a:pt x="112115" y="10896"/>
                  </a:lnTo>
                  <a:lnTo>
                    <a:pt x="110693" y="17856"/>
                  </a:lnTo>
                  <a:lnTo>
                    <a:pt x="112102" y="24803"/>
                  </a:lnTo>
                  <a:lnTo>
                    <a:pt x="115951" y="30480"/>
                  </a:lnTo>
                  <a:lnTo>
                    <a:pt x="121640" y="34302"/>
                  </a:lnTo>
                  <a:lnTo>
                    <a:pt x="128612" y="35712"/>
                  </a:lnTo>
                  <a:lnTo>
                    <a:pt x="130276" y="35712"/>
                  </a:lnTo>
                  <a:lnTo>
                    <a:pt x="130276" y="433717"/>
                  </a:lnTo>
                  <a:lnTo>
                    <a:pt x="128612" y="433717"/>
                  </a:lnTo>
                  <a:lnTo>
                    <a:pt x="121640" y="435114"/>
                  </a:lnTo>
                  <a:lnTo>
                    <a:pt x="115938" y="438937"/>
                  </a:lnTo>
                  <a:lnTo>
                    <a:pt x="112102" y="444614"/>
                  </a:lnTo>
                  <a:lnTo>
                    <a:pt x="110693" y="451573"/>
                  </a:lnTo>
                  <a:lnTo>
                    <a:pt x="112102" y="458533"/>
                  </a:lnTo>
                  <a:lnTo>
                    <a:pt x="115951" y="464210"/>
                  </a:lnTo>
                  <a:lnTo>
                    <a:pt x="121653" y="468033"/>
                  </a:lnTo>
                  <a:lnTo>
                    <a:pt x="128612" y="469430"/>
                  </a:lnTo>
                  <a:lnTo>
                    <a:pt x="191274" y="469430"/>
                  </a:lnTo>
                  <a:lnTo>
                    <a:pt x="198259" y="468033"/>
                  </a:lnTo>
                  <a:lnTo>
                    <a:pt x="203949" y="464210"/>
                  </a:lnTo>
                  <a:lnTo>
                    <a:pt x="207784" y="458533"/>
                  </a:lnTo>
                  <a:lnTo>
                    <a:pt x="209194" y="451573"/>
                  </a:lnTo>
                  <a:lnTo>
                    <a:pt x="207784" y="444614"/>
                  </a:lnTo>
                  <a:lnTo>
                    <a:pt x="203936" y="438937"/>
                  </a:lnTo>
                  <a:lnTo>
                    <a:pt x="198247" y="435114"/>
                  </a:lnTo>
                  <a:lnTo>
                    <a:pt x="191274" y="433717"/>
                  </a:lnTo>
                  <a:lnTo>
                    <a:pt x="186334" y="433717"/>
                  </a:lnTo>
                  <a:lnTo>
                    <a:pt x="186334" y="35712"/>
                  </a:lnTo>
                  <a:lnTo>
                    <a:pt x="191274" y="35712"/>
                  </a:lnTo>
                  <a:lnTo>
                    <a:pt x="198259" y="34302"/>
                  </a:lnTo>
                  <a:lnTo>
                    <a:pt x="203949" y="30480"/>
                  </a:lnTo>
                  <a:lnTo>
                    <a:pt x="207784" y="24803"/>
                  </a:lnTo>
                  <a:lnTo>
                    <a:pt x="209194" y="17856"/>
                  </a:lnTo>
                  <a:close/>
                </a:path>
                <a:path w="918844" h="469900">
                  <a:moveTo>
                    <a:pt x="333933" y="17856"/>
                  </a:moveTo>
                  <a:lnTo>
                    <a:pt x="332524" y="10896"/>
                  </a:lnTo>
                  <a:lnTo>
                    <a:pt x="328676" y="5219"/>
                  </a:lnTo>
                  <a:lnTo>
                    <a:pt x="322986" y="1397"/>
                  </a:lnTo>
                  <a:lnTo>
                    <a:pt x="316014" y="0"/>
                  </a:lnTo>
                  <a:lnTo>
                    <a:pt x="253352" y="0"/>
                  </a:lnTo>
                  <a:lnTo>
                    <a:pt x="246341" y="1422"/>
                  </a:lnTo>
                  <a:lnTo>
                    <a:pt x="240690" y="5219"/>
                  </a:lnTo>
                  <a:lnTo>
                    <a:pt x="236855" y="10896"/>
                  </a:lnTo>
                  <a:lnTo>
                    <a:pt x="235445" y="17856"/>
                  </a:lnTo>
                  <a:lnTo>
                    <a:pt x="236842" y="24803"/>
                  </a:lnTo>
                  <a:lnTo>
                    <a:pt x="240690" y="30480"/>
                  </a:lnTo>
                  <a:lnTo>
                    <a:pt x="246380" y="34302"/>
                  </a:lnTo>
                  <a:lnTo>
                    <a:pt x="253352" y="35712"/>
                  </a:lnTo>
                  <a:lnTo>
                    <a:pt x="255016" y="35712"/>
                  </a:lnTo>
                  <a:lnTo>
                    <a:pt x="255016" y="433717"/>
                  </a:lnTo>
                  <a:lnTo>
                    <a:pt x="253352" y="433717"/>
                  </a:lnTo>
                  <a:lnTo>
                    <a:pt x="246380" y="435114"/>
                  </a:lnTo>
                  <a:lnTo>
                    <a:pt x="240677" y="438937"/>
                  </a:lnTo>
                  <a:lnTo>
                    <a:pt x="236842" y="444614"/>
                  </a:lnTo>
                  <a:lnTo>
                    <a:pt x="235445" y="451573"/>
                  </a:lnTo>
                  <a:lnTo>
                    <a:pt x="236855" y="458533"/>
                  </a:lnTo>
                  <a:lnTo>
                    <a:pt x="240690" y="464210"/>
                  </a:lnTo>
                  <a:lnTo>
                    <a:pt x="246392" y="468033"/>
                  </a:lnTo>
                  <a:lnTo>
                    <a:pt x="253352" y="469430"/>
                  </a:lnTo>
                  <a:lnTo>
                    <a:pt x="316014" y="469430"/>
                  </a:lnTo>
                  <a:lnTo>
                    <a:pt x="322999" y="468033"/>
                  </a:lnTo>
                  <a:lnTo>
                    <a:pt x="328688" y="464210"/>
                  </a:lnTo>
                  <a:lnTo>
                    <a:pt x="332524" y="458533"/>
                  </a:lnTo>
                  <a:lnTo>
                    <a:pt x="333933" y="451573"/>
                  </a:lnTo>
                  <a:lnTo>
                    <a:pt x="332524" y="444614"/>
                  </a:lnTo>
                  <a:lnTo>
                    <a:pt x="328676" y="438937"/>
                  </a:lnTo>
                  <a:lnTo>
                    <a:pt x="322986" y="435114"/>
                  </a:lnTo>
                  <a:lnTo>
                    <a:pt x="316014" y="433717"/>
                  </a:lnTo>
                  <a:lnTo>
                    <a:pt x="311073" y="433717"/>
                  </a:lnTo>
                  <a:lnTo>
                    <a:pt x="311073" y="35712"/>
                  </a:lnTo>
                  <a:lnTo>
                    <a:pt x="316014" y="35712"/>
                  </a:lnTo>
                  <a:lnTo>
                    <a:pt x="322999" y="34302"/>
                  </a:lnTo>
                  <a:lnTo>
                    <a:pt x="328688" y="30480"/>
                  </a:lnTo>
                  <a:lnTo>
                    <a:pt x="332524" y="24803"/>
                  </a:lnTo>
                  <a:lnTo>
                    <a:pt x="333933" y="17856"/>
                  </a:lnTo>
                  <a:close/>
                </a:path>
                <a:path w="918844" h="469900">
                  <a:moveTo>
                    <a:pt x="468007" y="316191"/>
                  </a:moveTo>
                  <a:lnTo>
                    <a:pt x="463397" y="293458"/>
                  </a:lnTo>
                  <a:lnTo>
                    <a:pt x="450837" y="274904"/>
                  </a:lnTo>
                  <a:lnTo>
                    <a:pt x="432219" y="262394"/>
                  </a:lnTo>
                  <a:lnTo>
                    <a:pt x="409409" y="257810"/>
                  </a:lnTo>
                  <a:lnTo>
                    <a:pt x="386613" y="262394"/>
                  </a:lnTo>
                  <a:lnTo>
                    <a:pt x="367995" y="274904"/>
                  </a:lnTo>
                  <a:lnTo>
                    <a:pt x="355447" y="293458"/>
                  </a:lnTo>
                  <a:lnTo>
                    <a:pt x="350850" y="316191"/>
                  </a:lnTo>
                  <a:lnTo>
                    <a:pt x="350850" y="469404"/>
                  </a:lnTo>
                  <a:lnTo>
                    <a:pt x="468007" y="469404"/>
                  </a:lnTo>
                  <a:lnTo>
                    <a:pt x="468007" y="316191"/>
                  </a:lnTo>
                  <a:close/>
                </a:path>
                <a:path w="918844" h="469900">
                  <a:moveTo>
                    <a:pt x="583399" y="17856"/>
                  </a:moveTo>
                  <a:lnTo>
                    <a:pt x="581990" y="10896"/>
                  </a:lnTo>
                  <a:lnTo>
                    <a:pt x="578142" y="5219"/>
                  </a:lnTo>
                  <a:lnTo>
                    <a:pt x="572452" y="1397"/>
                  </a:lnTo>
                  <a:lnTo>
                    <a:pt x="565480" y="0"/>
                  </a:lnTo>
                  <a:lnTo>
                    <a:pt x="502818" y="0"/>
                  </a:lnTo>
                  <a:lnTo>
                    <a:pt x="495808" y="1422"/>
                  </a:lnTo>
                  <a:lnTo>
                    <a:pt x="490156" y="5219"/>
                  </a:lnTo>
                  <a:lnTo>
                    <a:pt x="486321" y="10896"/>
                  </a:lnTo>
                  <a:lnTo>
                    <a:pt x="484898" y="17856"/>
                  </a:lnTo>
                  <a:lnTo>
                    <a:pt x="486308" y="24803"/>
                  </a:lnTo>
                  <a:lnTo>
                    <a:pt x="490156" y="30480"/>
                  </a:lnTo>
                  <a:lnTo>
                    <a:pt x="495846" y="34302"/>
                  </a:lnTo>
                  <a:lnTo>
                    <a:pt x="502818" y="35712"/>
                  </a:lnTo>
                  <a:lnTo>
                    <a:pt x="504482" y="35712"/>
                  </a:lnTo>
                  <a:lnTo>
                    <a:pt x="504482" y="433717"/>
                  </a:lnTo>
                  <a:lnTo>
                    <a:pt x="502818" y="433717"/>
                  </a:lnTo>
                  <a:lnTo>
                    <a:pt x="495846" y="435114"/>
                  </a:lnTo>
                  <a:lnTo>
                    <a:pt x="490143" y="438937"/>
                  </a:lnTo>
                  <a:lnTo>
                    <a:pt x="486308" y="444614"/>
                  </a:lnTo>
                  <a:lnTo>
                    <a:pt x="484898" y="451573"/>
                  </a:lnTo>
                  <a:lnTo>
                    <a:pt x="486308" y="458533"/>
                  </a:lnTo>
                  <a:lnTo>
                    <a:pt x="490156" y="464210"/>
                  </a:lnTo>
                  <a:lnTo>
                    <a:pt x="495846" y="468033"/>
                  </a:lnTo>
                  <a:lnTo>
                    <a:pt x="502818" y="469430"/>
                  </a:lnTo>
                  <a:lnTo>
                    <a:pt x="565480" y="469430"/>
                  </a:lnTo>
                  <a:lnTo>
                    <a:pt x="572465" y="468033"/>
                  </a:lnTo>
                  <a:lnTo>
                    <a:pt x="578154" y="464210"/>
                  </a:lnTo>
                  <a:lnTo>
                    <a:pt x="581990" y="458533"/>
                  </a:lnTo>
                  <a:lnTo>
                    <a:pt x="583399" y="451573"/>
                  </a:lnTo>
                  <a:lnTo>
                    <a:pt x="581990" y="444614"/>
                  </a:lnTo>
                  <a:lnTo>
                    <a:pt x="578142" y="438937"/>
                  </a:lnTo>
                  <a:lnTo>
                    <a:pt x="572452" y="435114"/>
                  </a:lnTo>
                  <a:lnTo>
                    <a:pt x="565480" y="433717"/>
                  </a:lnTo>
                  <a:lnTo>
                    <a:pt x="560539" y="433717"/>
                  </a:lnTo>
                  <a:lnTo>
                    <a:pt x="560539" y="35712"/>
                  </a:lnTo>
                  <a:lnTo>
                    <a:pt x="565480" y="35712"/>
                  </a:lnTo>
                  <a:lnTo>
                    <a:pt x="572465" y="34302"/>
                  </a:lnTo>
                  <a:lnTo>
                    <a:pt x="578154" y="30480"/>
                  </a:lnTo>
                  <a:lnTo>
                    <a:pt x="581990" y="24803"/>
                  </a:lnTo>
                  <a:lnTo>
                    <a:pt x="583399" y="17856"/>
                  </a:lnTo>
                  <a:close/>
                </a:path>
                <a:path w="918844" h="469900">
                  <a:moveTo>
                    <a:pt x="708126" y="451573"/>
                  </a:moveTo>
                  <a:lnTo>
                    <a:pt x="706716" y="444614"/>
                  </a:lnTo>
                  <a:lnTo>
                    <a:pt x="702868" y="438937"/>
                  </a:lnTo>
                  <a:lnTo>
                    <a:pt x="697179" y="435114"/>
                  </a:lnTo>
                  <a:lnTo>
                    <a:pt x="690206" y="433717"/>
                  </a:lnTo>
                  <a:lnTo>
                    <a:pt x="685279" y="433717"/>
                  </a:lnTo>
                  <a:lnTo>
                    <a:pt x="685279" y="35712"/>
                  </a:lnTo>
                  <a:lnTo>
                    <a:pt x="629221" y="35712"/>
                  </a:lnTo>
                  <a:lnTo>
                    <a:pt x="629221" y="433717"/>
                  </a:lnTo>
                  <a:lnTo>
                    <a:pt x="627545" y="433717"/>
                  </a:lnTo>
                  <a:lnTo>
                    <a:pt x="620572" y="435114"/>
                  </a:lnTo>
                  <a:lnTo>
                    <a:pt x="614870" y="438937"/>
                  </a:lnTo>
                  <a:lnTo>
                    <a:pt x="611035" y="444614"/>
                  </a:lnTo>
                  <a:lnTo>
                    <a:pt x="609638" y="451573"/>
                  </a:lnTo>
                  <a:lnTo>
                    <a:pt x="611035" y="458533"/>
                  </a:lnTo>
                  <a:lnTo>
                    <a:pt x="614883" y="464210"/>
                  </a:lnTo>
                  <a:lnTo>
                    <a:pt x="620585" y="468033"/>
                  </a:lnTo>
                  <a:lnTo>
                    <a:pt x="627545" y="469430"/>
                  </a:lnTo>
                  <a:lnTo>
                    <a:pt x="690206" y="469430"/>
                  </a:lnTo>
                  <a:lnTo>
                    <a:pt x="697191" y="468033"/>
                  </a:lnTo>
                  <a:lnTo>
                    <a:pt x="702881" y="464210"/>
                  </a:lnTo>
                  <a:lnTo>
                    <a:pt x="706716" y="458533"/>
                  </a:lnTo>
                  <a:lnTo>
                    <a:pt x="708126" y="451573"/>
                  </a:lnTo>
                  <a:close/>
                </a:path>
                <a:path w="918844" h="469900">
                  <a:moveTo>
                    <a:pt x="818819" y="221361"/>
                  </a:moveTo>
                  <a:lnTo>
                    <a:pt x="759002" y="221361"/>
                  </a:lnTo>
                  <a:lnTo>
                    <a:pt x="759002" y="340588"/>
                  </a:lnTo>
                  <a:lnTo>
                    <a:pt x="818819" y="340588"/>
                  </a:lnTo>
                  <a:lnTo>
                    <a:pt x="818819" y="221361"/>
                  </a:lnTo>
                  <a:close/>
                </a:path>
                <a:path w="918844" h="469900">
                  <a:moveTo>
                    <a:pt x="918438" y="221361"/>
                  </a:moveTo>
                  <a:lnTo>
                    <a:pt x="858608" y="221361"/>
                  </a:lnTo>
                  <a:lnTo>
                    <a:pt x="858608" y="340588"/>
                  </a:lnTo>
                  <a:lnTo>
                    <a:pt x="918438" y="340588"/>
                  </a:lnTo>
                  <a:lnTo>
                    <a:pt x="918438" y="221361"/>
                  </a:lnTo>
                  <a:close/>
                </a:path>
              </a:pathLst>
            </a:custGeom>
            <a:solidFill>
              <a:srgbClr val="EEE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91161" y="1133852"/>
              <a:ext cx="536575" cy="189230"/>
            </a:xfrm>
            <a:custGeom>
              <a:avLst/>
              <a:gdLst/>
              <a:ahLst/>
              <a:cxnLst/>
              <a:rect l="l" t="t" r="r" b="b"/>
              <a:pathLst>
                <a:path w="536575" h="189230">
                  <a:moveTo>
                    <a:pt x="268160" y="0"/>
                  </a:moveTo>
                  <a:lnTo>
                    <a:pt x="0" y="188861"/>
                  </a:lnTo>
                  <a:lnTo>
                    <a:pt x="536333" y="188861"/>
                  </a:lnTo>
                  <a:lnTo>
                    <a:pt x="503085" y="165442"/>
                  </a:lnTo>
                  <a:lnTo>
                    <a:pt x="268160" y="165442"/>
                  </a:lnTo>
                  <a:lnTo>
                    <a:pt x="245376" y="160820"/>
                  </a:lnTo>
                  <a:lnTo>
                    <a:pt x="226771" y="148221"/>
                  </a:lnTo>
                  <a:lnTo>
                    <a:pt x="214223" y="129527"/>
                  </a:lnTo>
                  <a:lnTo>
                    <a:pt x="209626" y="106641"/>
                  </a:lnTo>
                  <a:lnTo>
                    <a:pt x="214223" y="83743"/>
                  </a:lnTo>
                  <a:lnTo>
                    <a:pt x="226771" y="65062"/>
                  </a:lnTo>
                  <a:lnTo>
                    <a:pt x="245376" y="52450"/>
                  </a:lnTo>
                  <a:lnTo>
                    <a:pt x="268160" y="47840"/>
                  </a:lnTo>
                  <a:lnTo>
                    <a:pt x="336080" y="47840"/>
                  </a:lnTo>
                  <a:lnTo>
                    <a:pt x="268160" y="0"/>
                  </a:lnTo>
                  <a:close/>
                </a:path>
              </a:pathLst>
            </a:custGeom>
            <a:solidFill>
              <a:srgbClr val="EAC3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9322" y="1181684"/>
              <a:ext cx="234924" cy="117614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1845569" y="3276597"/>
            <a:ext cx="2964180" cy="2319655"/>
          </a:xfrm>
          <a:custGeom>
            <a:avLst/>
            <a:gdLst/>
            <a:ahLst/>
            <a:cxnLst/>
            <a:rect l="l" t="t" r="r" b="b"/>
            <a:pathLst>
              <a:path w="2964179" h="2319654">
                <a:moveTo>
                  <a:pt x="2780106" y="0"/>
                </a:moveTo>
                <a:lnTo>
                  <a:pt x="184035" y="0"/>
                </a:lnTo>
                <a:lnTo>
                  <a:pt x="160997" y="1447"/>
                </a:lnTo>
                <a:lnTo>
                  <a:pt x="117614" y="12433"/>
                </a:lnTo>
                <a:lnTo>
                  <a:pt x="78993" y="33096"/>
                </a:lnTo>
                <a:lnTo>
                  <a:pt x="46520" y="62014"/>
                </a:lnTo>
                <a:lnTo>
                  <a:pt x="21602" y="97789"/>
                </a:lnTo>
                <a:lnTo>
                  <a:pt x="5626" y="139039"/>
                </a:lnTo>
                <a:lnTo>
                  <a:pt x="0" y="184353"/>
                </a:lnTo>
                <a:lnTo>
                  <a:pt x="0" y="2135035"/>
                </a:lnTo>
                <a:lnTo>
                  <a:pt x="5626" y="2180348"/>
                </a:lnTo>
                <a:lnTo>
                  <a:pt x="21602" y="2221585"/>
                </a:lnTo>
                <a:lnTo>
                  <a:pt x="46520" y="2257361"/>
                </a:lnTo>
                <a:lnTo>
                  <a:pt x="78993" y="2286279"/>
                </a:lnTo>
                <a:lnTo>
                  <a:pt x="117614" y="2306942"/>
                </a:lnTo>
                <a:lnTo>
                  <a:pt x="160997" y="2317940"/>
                </a:lnTo>
                <a:lnTo>
                  <a:pt x="184035" y="2319375"/>
                </a:lnTo>
                <a:lnTo>
                  <a:pt x="2780106" y="2319375"/>
                </a:lnTo>
                <a:lnTo>
                  <a:pt x="2825343" y="2313736"/>
                </a:lnTo>
                <a:lnTo>
                  <a:pt x="2866517" y="2297734"/>
                </a:lnTo>
                <a:lnTo>
                  <a:pt x="2902242" y="2272766"/>
                </a:lnTo>
                <a:lnTo>
                  <a:pt x="2931109" y="2240241"/>
                </a:lnTo>
                <a:lnTo>
                  <a:pt x="2951734" y="2201557"/>
                </a:lnTo>
                <a:lnTo>
                  <a:pt x="2962706" y="2158110"/>
                </a:lnTo>
                <a:lnTo>
                  <a:pt x="2964141" y="2135035"/>
                </a:lnTo>
                <a:lnTo>
                  <a:pt x="2964141" y="184353"/>
                </a:lnTo>
                <a:lnTo>
                  <a:pt x="2958515" y="139039"/>
                </a:lnTo>
                <a:lnTo>
                  <a:pt x="2942539" y="97789"/>
                </a:lnTo>
                <a:lnTo>
                  <a:pt x="2917621" y="62014"/>
                </a:lnTo>
                <a:lnTo>
                  <a:pt x="2885147" y="33096"/>
                </a:lnTo>
                <a:lnTo>
                  <a:pt x="2846527" y="12433"/>
                </a:lnTo>
                <a:lnTo>
                  <a:pt x="2803144" y="1447"/>
                </a:lnTo>
                <a:lnTo>
                  <a:pt x="2780106" y="0"/>
                </a:lnTo>
                <a:close/>
              </a:path>
            </a:pathLst>
          </a:custGeom>
          <a:solidFill>
            <a:srgbClr val="E7E7E6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48655" y="3429000"/>
            <a:ext cx="2366771" cy="220959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163867" y="2000633"/>
            <a:ext cx="7244080" cy="33552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25000"/>
              </a:lnSpc>
              <a:spcBef>
                <a:spcPts val="100"/>
              </a:spcBef>
            </a:pPr>
            <a:r>
              <a:rPr lang="ko-KR" altLang="en-US" sz="1400" dirty="0">
                <a:latin typeface="Calibri"/>
                <a:cs typeface="Calibri"/>
              </a:rPr>
              <a:t>대학 설명회와 캠퍼스 투어를 통해 학생들은 대학이 어떤 곳인지</a:t>
            </a:r>
            <a:r>
              <a:rPr lang="en-US" altLang="ko-KR" sz="1400" dirty="0">
                <a:latin typeface="Calibri"/>
                <a:cs typeface="Calibri"/>
              </a:rPr>
              <a:t>, </a:t>
            </a:r>
            <a:r>
              <a:rPr lang="ko-KR" altLang="en-US" sz="1400" dirty="0">
                <a:latin typeface="Calibri"/>
                <a:cs typeface="Calibri"/>
              </a:rPr>
              <a:t>대학에 만족할 수 있는지에 대해 더 잘 알 수 있습니다</a:t>
            </a:r>
            <a:r>
              <a:rPr lang="en-US" altLang="ko-KR" sz="1400" dirty="0">
                <a:latin typeface="Calibri"/>
                <a:cs typeface="Calibri"/>
              </a:rPr>
              <a:t>. </a:t>
            </a:r>
            <a:r>
              <a:rPr lang="ko-KR" altLang="en-US" sz="1400" dirty="0">
                <a:latin typeface="Calibri"/>
                <a:cs typeface="Calibri"/>
              </a:rPr>
              <a:t>방문 기간 동안 학생들은 수업을 참관하고 학생들과 교류하며 캠퍼스 편의시설을 이용할 수도 있습니다</a:t>
            </a:r>
            <a:r>
              <a:rPr lang="en-US" altLang="ko-KR" sz="1400" dirty="0">
                <a:latin typeface="Calibri"/>
                <a:cs typeface="Calibri"/>
              </a:rPr>
              <a:t>. </a:t>
            </a:r>
            <a:r>
              <a:rPr lang="ko-KR" altLang="en-US" sz="1400" dirty="0">
                <a:latin typeface="Calibri"/>
                <a:cs typeface="Calibri"/>
              </a:rPr>
              <a:t>대학 투어를 통해 학생들은 대학생의 입장이 되어 볼 수 있습니다</a:t>
            </a:r>
            <a:r>
              <a:rPr lang="en-US" sz="1400" spc="-60" dirty="0">
                <a:latin typeface="Calibri"/>
                <a:cs typeface="Calibri"/>
              </a:rPr>
              <a:t>:</a:t>
            </a:r>
            <a:endParaRPr lang="en-US" sz="1400" dirty="0">
              <a:latin typeface="Calibri"/>
              <a:cs typeface="Calibri"/>
            </a:endParaRPr>
          </a:p>
          <a:p>
            <a:pPr marL="968375" marR="3924935" algn="ctr">
              <a:lnSpc>
                <a:spcPct val="198700"/>
              </a:lnSpc>
              <a:spcBef>
                <a:spcPts val="710"/>
              </a:spcBef>
            </a:pPr>
            <a:r>
              <a:rPr lang="en-US" sz="1500" dirty="0">
                <a:solidFill>
                  <a:srgbClr val="2D6393"/>
                </a:solidFill>
                <a:latin typeface="Georgia"/>
                <a:cs typeface="Georgia"/>
              </a:rPr>
              <a:t>New</a:t>
            </a:r>
            <a:r>
              <a:rPr lang="en-US" sz="1500" spc="-30" dirty="0">
                <a:solidFill>
                  <a:srgbClr val="2D6393"/>
                </a:solidFill>
                <a:latin typeface="Georgia"/>
                <a:cs typeface="Georgia"/>
              </a:rPr>
              <a:t> </a:t>
            </a:r>
            <a:r>
              <a:rPr lang="en-US" sz="1500" dirty="0">
                <a:solidFill>
                  <a:srgbClr val="2D6393"/>
                </a:solidFill>
                <a:latin typeface="Georgia"/>
                <a:cs typeface="Georgia"/>
              </a:rPr>
              <a:t>York</a:t>
            </a:r>
            <a:r>
              <a:rPr lang="en-US" sz="1500" spc="-10" dirty="0">
                <a:solidFill>
                  <a:srgbClr val="2D6393"/>
                </a:solidFill>
                <a:latin typeface="Georgia"/>
                <a:cs typeface="Georgia"/>
              </a:rPr>
              <a:t> </a:t>
            </a:r>
            <a:r>
              <a:rPr lang="en-US" sz="1500" dirty="0">
                <a:solidFill>
                  <a:srgbClr val="2D6393"/>
                </a:solidFill>
                <a:latin typeface="Georgia"/>
                <a:cs typeface="Georgia"/>
              </a:rPr>
              <a:t>University</a:t>
            </a:r>
            <a:r>
              <a:rPr lang="en-US" sz="1500" spc="-30" dirty="0">
                <a:solidFill>
                  <a:srgbClr val="2D6393"/>
                </a:solidFill>
                <a:latin typeface="Georgia"/>
                <a:cs typeface="Georgia"/>
              </a:rPr>
              <a:t> </a:t>
            </a:r>
            <a:r>
              <a:rPr lang="en-US" sz="1500" spc="-10" dirty="0">
                <a:solidFill>
                  <a:srgbClr val="2D6393"/>
                </a:solidFill>
                <a:latin typeface="Georgia"/>
                <a:cs typeface="Georgia"/>
              </a:rPr>
              <a:t>(NYU) </a:t>
            </a:r>
            <a:r>
              <a:rPr lang="en-US" sz="1500" dirty="0">
                <a:solidFill>
                  <a:srgbClr val="696A35"/>
                </a:solidFill>
                <a:latin typeface="Georgia"/>
                <a:cs typeface="Georgia"/>
              </a:rPr>
              <a:t>University</a:t>
            </a:r>
            <a:r>
              <a:rPr lang="en-US" sz="1500" spc="-15" dirty="0">
                <a:solidFill>
                  <a:srgbClr val="696A35"/>
                </a:solidFill>
                <a:latin typeface="Georgia"/>
                <a:cs typeface="Georgia"/>
              </a:rPr>
              <a:t> </a:t>
            </a:r>
            <a:r>
              <a:rPr lang="en-US" sz="1500" dirty="0">
                <a:solidFill>
                  <a:srgbClr val="696A35"/>
                </a:solidFill>
                <a:latin typeface="Georgia"/>
                <a:cs typeface="Georgia"/>
              </a:rPr>
              <a:t>of</a:t>
            </a:r>
            <a:r>
              <a:rPr lang="en-US" sz="1500" spc="5" dirty="0">
                <a:solidFill>
                  <a:srgbClr val="696A35"/>
                </a:solidFill>
                <a:latin typeface="Georgia"/>
                <a:cs typeface="Georgia"/>
              </a:rPr>
              <a:t> </a:t>
            </a:r>
            <a:r>
              <a:rPr lang="en-US" sz="1500" spc="-10" dirty="0">
                <a:solidFill>
                  <a:srgbClr val="696A35"/>
                </a:solidFill>
                <a:latin typeface="Georgia"/>
                <a:cs typeface="Georgia"/>
              </a:rPr>
              <a:t>Pennsylvania</a:t>
            </a:r>
          </a:p>
          <a:p>
            <a:pPr marR="2951480" algn="ctr">
              <a:lnSpc>
                <a:spcPct val="100000"/>
              </a:lnSpc>
            </a:pPr>
            <a:r>
              <a:rPr sz="1500" dirty="0">
                <a:solidFill>
                  <a:srgbClr val="2D6393"/>
                </a:solidFill>
                <a:latin typeface="Georgia"/>
                <a:cs typeface="Georgia"/>
              </a:rPr>
              <a:t>Harvard</a:t>
            </a:r>
            <a:r>
              <a:rPr sz="1500" spc="-35" dirty="0">
                <a:solidFill>
                  <a:srgbClr val="2D6393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2D6393"/>
                </a:solidFill>
                <a:latin typeface="Georgia"/>
                <a:cs typeface="Georgia"/>
              </a:rPr>
              <a:t>University</a:t>
            </a:r>
            <a:endParaRPr sz="15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r>
              <a:rPr lang="en-US" sz="1500" dirty="0">
                <a:latin typeface="Georgia"/>
                <a:cs typeface="Georgia"/>
              </a:rPr>
              <a:t>                         Princeton</a:t>
            </a:r>
            <a:r>
              <a:rPr lang="ko-KR" altLang="en-US" sz="1500" dirty="0">
                <a:latin typeface="Georgia"/>
                <a:cs typeface="Georgia"/>
              </a:rPr>
              <a:t> </a:t>
            </a:r>
            <a:r>
              <a:rPr lang="en-US" altLang="ko-KR" sz="1500" dirty="0">
                <a:latin typeface="Georgia"/>
                <a:cs typeface="Georgia"/>
              </a:rPr>
              <a:t>University</a:t>
            </a:r>
            <a:r>
              <a:rPr lang="ko-KR" altLang="en-US" sz="1500" dirty="0">
                <a:latin typeface="Georgia"/>
                <a:cs typeface="Georgia"/>
              </a:rPr>
              <a:t> </a:t>
            </a:r>
            <a:endParaRPr sz="1500" dirty="0">
              <a:latin typeface="Georgia"/>
              <a:cs typeface="Georgia"/>
            </a:endParaRPr>
          </a:p>
          <a:p>
            <a:pPr marR="2951480" algn="ctr">
              <a:lnSpc>
                <a:spcPct val="100000"/>
              </a:lnSpc>
            </a:pPr>
            <a:r>
              <a:rPr sz="1500" dirty="0">
                <a:solidFill>
                  <a:srgbClr val="696A35"/>
                </a:solidFill>
                <a:latin typeface="Georgia"/>
                <a:cs typeface="Georgia"/>
              </a:rPr>
              <a:t>MIT </a:t>
            </a:r>
            <a:r>
              <a:rPr sz="1500" spc="-10" dirty="0">
                <a:solidFill>
                  <a:srgbClr val="696A35"/>
                </a:solidFill>
                <a:latin typeface="Georgia"/>
                <a:cs typeface="Georgia"/>
              </a:rPr>
              <a:t>University</a:t>
            </a:r>
            <a:endParaRPr sz="15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r>
              <a:rPr lang="en-US" sz="1500" dirty="0">
                <a:latin typeface="Georgia"/>
                <a:cs typeface="Georgia"/>
              </a:rPr>
              <a:t>                        Columbia University </a:t>
            </a:r>
            <a:endParaRPr sz="1500" dirty="0">
              <a:latin typeface="Georgia"/>
              <a:cs typeface="Georgia"/>
            </a:endParaRPr>
          </a:p>
          <a:p>
            <a:pPr marR="2950845" algn="ctr">
              <a:lnSpc>
                <a:spcPct val="100000"/>
              </a:lnSpc>
            </a:pPr>
            <a:r>
              <a:rPr sz="1500" dirty="0">
                <a:solidFill>
                  <a:srgbClr val="2D6393"/>
                </a:solidFill>
                <a:latin typeface="Georgia"/>
                <a:cs typeface="Georgia"/>
              </a:rPr>
              <a:t>George</a:t>
            </a:r>
            <a:r>
              <a:rPr sz="1500" spc="-30" dirty="0">
                <a:solidFill>
                  <a:srgbClr val="2D6393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2D6393"/>
                </a:solidFill>
                <a:latin typeface="Georgia"/>
                <a:cs typeface="Georgia"/>
              </a:rPr>
              <a:t>Washington</a:t>
            </a:r>
            <a:r>
              <a:rPr sz="1500" spc="-45" dirty="0">
                <a:solidFill>
                  <a:srgbClr val="2D6393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2D6393"/>
                </a:solidFill>
                <a:latin typeface="Georgia"/>
                <a:cs typeface="Georgia"/>
              </a:rPr>
              <a:t>University</a:t>
            </a:r>
            <a:endParaRPr sz="1500" dirty="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81482" y="1184060"/>
            <a:ext cx="298831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en-US" sz="3500" dirty="0">
                <a:latin typeface="Calibri"/>
                <a:cs typeface="Calibri"/>
              </a:rPr>
              <a:t>대학 투어</a:t>
            </a:r>
            <a:endParaRPr sz="35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9255" algn="l"/>
              </a:tabLst>
            </a:pPr>
            <a:r>
              <a:rPr spc="-229" dirty="0"/>
              <a:t> </a:t>
            </a:r>
            <a:r>
              <a:rPr spc="-10" dirty="0"/>
              <a:t>Programs</a:t>
            </a:r>
            <a:r>
              <a:rPr dirty="0"/>
              <a:t>	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756" y="1618488"/>
            <a:ext cx="4009643" cy="366217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14088" y="1577339"/>
            <a:ext cx="4295140" cy="3741408"/>
          </a:xfrm>
          <a:prstGeom prst="rect">
            <a:avLst/>
          </a:prstGeom>
          <a:solidFill>
            <a:srgbClr val="ECEBDF"/>
          </a:solidFill>
        </p:spPr>
        <p:txBody>
          <a:bodyPr vert="horz" wrap="square" lIns="0" tIns="11366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94"/>
              </a:spcBef>
            </a:pPr>
            <a:endParaRPr sz="1400" dirty="0">
              <a:latin typeface="Abadi" panose="020B0604020104020204" pitchFamily="34" charset="0"/>
              <a:cs typeface="Times New Roman"/>
            </a:endParaRPr>
          </a:p>
          <a:p>
            <a:pPr marL="449580" indent="-172720">
              <a:lnSpc>
                <a:spcPct val="100000"/>
              </a:lnSpc>
              <a:buSzPct val="85714"/>
              <a:buFont typeface="Arial Narrow"/>
              <a:buAutoNum type="arabicParenR"/>
              <a:tabLst>
                <a:tab pos="449580" algn="l"/>
              </a:tabLst>
            </a:pPr>
            <a:r>
              <a:rPr lang="ko-KR" altLang="en-US" sz="1400" dirty="0">
                <a:latin typeface="Abadi" panose="020B0604020104020204" pitchFamily="34" charset="0"/>
                <a:cs typeface="Arial Narrow"/>
              </a:rPr>
              <a:t> 미국 전역의 가장 적합한 호스트 가정을 찾아드립니다</a:t>
            </a:r>
            <a:r>
              <a:rPr lang="en-US" altLang="ko-KR" sz="1400" dirty="0">
                <a:latin typeface="Abadi" panose="020B0604020104020204" pitchFamily="34" charset="0"/>
                <a:cs typeface="Arial Narrow"/>
              </a:rPr>
              <a:t>.</a:t>
            </a:r>
            <a:r>
              <a:rPr sz="1400" spc="-10" dirty="0">
                <a:latin typeface="Abadi" panose="020B0604020104020204" pitchFamily="34" charset="0"/>
                <a:cs typeface="Arial Narrow"/>
              </a:rPr>
              <a:t>.</a:t>
            </a:r>
            <a:endParaRPr sz="1400" dirty="0">
              <a:latin typeface="Abadi" panose="020B0604020104020204" pitchFamily="34" charset="0"/>
              <a:cs typeface="Arial Narrow"/>
            </a:endParaRPr>
          </a:p>
          <a:p>
            <a:pPr marL="277495" marR="372110" indent="-635" algn="just">
              <a:lnSpc>
                <a:spcPct val="150000"/>
              </a:lnSpc>
              <a:spcBef>
                <a:spcPts val="1370"/>
              </a:spcBef>
              <a:buAutoNum type="arabicParenR"/>
              <a:tabLst>
                <a:tab pos="277495" algn="l"/>
                <a:tab pos="514350" algn="l"/>
              </a:tabLst>
            </a:pPr>
            <a:r>
              <a:rPr lang="ko-KR" altLang="en-US" sz="1400" dirty="0">
                <a:latin typeface="Abadi" panose="020B0604020104020204" pitchFamily="34" charset="0"/>
                <a:cs typeface="Arial Narrow"/>
              </a:rPr>
              <a:t> 호스트 가정은 호스트 가정 신청 서류</a:t>
            </a:r>
            <a:r>
              <a:rPr lang="en-US" altLang="ko-KR" sz="1400" dirty="0">
                <a:latin typeface="Abadi" panose="020B0604020104020204" pitchFamily="34" charset="0"/>
                <a:cs typeface="Arial Narrow"/>
              </a:rPr>
              <a:t>, </a:t>
            </a:r>
            <a:r>
              <a:rPr lang="ko-KR" altLang="en-US" sz="1400" dirty="0">
                <a:latin typeface="Abadi" panose="020B0604020104020204" pitchFamily="34" charset="0"/>
                <a:cs typeface="Arial Narrow"/>
              </a:rPr>
              <a:t>호스트 가정에서의 개인 인터뷰</a:t>
            </a:r>
            <a:r>
              <a:rPr lang="en-US" altLang="ko-KR" sz="1400" dirty="0">
                <a:latin typeface="Abadi" panose="020B0604020104020204" pitchFamily="34" charset="0"/>
                <a:cs typeface="Arial Narrow"/>
              </a:rPr>
              <a:t>, </a:t>
            </a:r>
            <a:r>
              <a:rPr lang="ko-KR" altLang="en-US" sz="1400" dirty="0">
                <a:latin typeface="Abadi" panose="020B0604020104020204" pitchFamily="34" charset="0"/>
                <a:cs typeface="Arial Narrow"/>
              </a:rPr>
              <a:t>범죄 경력 조회</a:t>
            </a:r>
            <a:r>
              <a:rPr lang="en-US" altLang="ko-KR" sz="1400" dirty="0">
                <a:latin typeface="Abadi" panose="020B0604020104020204" pitchFamily="34" charset="0"/>
                <a:cs typeface="Arial Narrow"/>
              </a:rPr>
              <a:t>, </a:t>
            </a:r>
            <a:r>
              <a:rPr lang="ko-KR" altLang="en-US" sz="1400" dirty="0">
                <a:latin typeface="Abadi" panose="020B0604020104020204" pitchFamily="34" charset="0"/>
                <a:cs typeface="Arial Narrow"/>
              </a:rPr>
              <a:t>추천인 조회를 통해 심사됩니다</a:t>
            </a:r>
            <a:r>
              <a:rPr lang="en-US" altLang="ko-KR" sz="1400" dirty="0">
                <a:latin typeface="Abadi" panose="020B0604020104020204" pitchFamily="34" charset="0"/>
                <a:cs typeface="Arial Narrow"/>
              </a:rPr>
              <a:t>.</a:t>
            </a:r>
            <a:endParaRPr sz="1400" dirty="0">
              <a:latin typeface="Abadi" panose="020B0604020104020204" pitchFamily="34" charset="0"/>
              <a:cs typeface="Arial Narrow"/>
            </a:endParaRPr>
          </a:p>
          <a:p>
            <a:pPr marL="277495" marR="819785" indent="170815">
              <a:lnSpc>
                <a:spcPct val="150000"/>
              </a:lnSpc>
              <a:buAutoNum type="arabicParenR"/>
              <a:tabLst>
                <a:tab pos="448309" algn="l"/>
              </a:tabLst>
            </a:pPr>
            <a:r>
              <a:rPr lang="ko-KR" altLang="en-US" sz="1400" dirty="0">
                <a:latin typeface="Abadi" panose="020B0604020104020204" pitchFamily="34" charset="0"/>
                <a:cs typeface="Arial Narrow"/>
              </a:rPr>
              <a:t> 심사된 호스트 가정에 </a:t>
            </a:r>
            <a:r>
              <a:rPr lang="en-US" altLang="ko-KR" sz="1400" dirty="0" err="1">
                <a:latin typeface="Abadi" panose="020B0604020104020204" pitchFamily="34" charset="0"/>
                <a:cs typeface="Arial Narrow"/>
              </a:rPr>
              <a:t>AnB</a:t>
            </a:r>
            <a:r>
              <a:rPr lang="ko-KR" altLang="en-US" sz="1400" dirty="0">
                <a:latin typeface="Abadi" panose="020B0604020104020204" pitchFamily="34" charset="0"/>
                <a:cs typeface="Arial Narrow"/>
              </a:rPr>
              <a:t>의 규칙과 규정을 안내해 드립니다</a:t>
            </a:r>
            <a:r>
              <a:rPr lang="en-US" altLang="ko-KR" sz="1400" dirty="0">
                <a:latin typeface="Abadi" panose="020B0604020104020204" pitchFamily="34" charset="0"/>
                <a:cs typeface="Arial Narrow"/>
              </a:rPr>
              <a:t>.</a:t>
            </a:r>
          </a:p>
          <a:p>
            <a:pPr marL="277495" marR="819785" indent="170815">
              <a:lnSpc>
                <a:spcPct val="150000"/>
              </a:lnSpc>
              <a:buAutoNum type="arabicParenR"/>
              <a:tabLst>
                <a:tab pos="448309" algn="l"/>
              </a:tabLst>
            </a:pPr>
            <a:endParaRPr sz="1400" dirty="0">
              <a:latin typeface="Abadi" panose="020B0604020104020204" pitchFamily="34" charset="0"/>
              <a:cs typeface="Arial Narrow"/>
            </a:endParaRPr>
          </a:p>
          <a:p>
            <a:pPr marL="448309" indent="-170815" algn="just">
              <a:lnSpc>
                <a:spcPct val="100000"/>
              </a:lnSpc>
              <a:buAutoNum type="arabicParenR"/>
              <a:tabLst>
                <a:tab pos="448309" algn="l"/>
              </a:tabLst>
            </a:pPr>
            <a:r>
              <a:rPr lang="ko-KR" altLang="en-US" sz="1400" dirty="0">
                <a:latin typeface="Abadi" panose="020B0604020104020204" pitchFamily="34" charset="0"/>
                <a:cs typeface="Arial Narrow"/>
              </a:rPr>
              <a:t> 학생과 호스트 가정이 알맞게 매칭됩니다</a:t>
            </a:r>
            <a:r>
              <a:rPr lang="en-US" altLang="ko-KR" sz="1400" dirty="0">
                <a:latin typeface="Abadi" panose="020B0604020104020204" pitchFamily="34" charset="0"/>
                <a:cs typeface="Arial Narrow"/>
              </a:rPr>
              <a:t>.</a:t>
            </a:r>
          </a:p>
          <a:p>
            <a:pPr marL="448309" indent="-170815" algn="just">
              <a:lnSpc>
                <a:spcPct val="100000"/>
              </a:lnSpc>
              <a:buAutoNum type="arabicParenR"/>
              <a:tabLst>
                <a:tab pos="448309" algn="l"/>
              </a:tabLst>
            </a:pPr>
            <a:endParaRPr lang="en-US" altLang="ko-KR" sz="1400" dirty="0">
              <a:latin typeface="Abadi" panose="020B0604020104020204" pitchFamily="34" charset="0"/>
              <a:cs typeface="Arial Narrow"/>
            </a:endParaRPr>
          </a:p>
          <a:p>
            <a:pPr marL="448309" indent="-170815" algn="just">
              <a:lnSpc>
                <a:spcPct val="100000"/>
              </a:lnSpc>
              <a:buAutoNum type="arabicParenR"/>
              <a:tabLst>
                <a:tab pos="448309" algn="l"/>
              </a:tabLst>
            </a:pPr>
            <a:r>
              <a:rPr lang="ko-KR" altLang="en-US" sz="1400" dirty="0">
                <a:latin typeface="Abadi" panose="020B0604020104020204" pitchFamily="34" charset="0"/>
                <a:cs typeface="Arial Narrow"/>
              </a:rPr>
              <a:t> 도착 즉시 호스트 가정에서 학생을 공항으로 픽업해줄수 있게 배정하고 있습니다</a:t>
            </a:r>
            <a:r>
              <a:rPr lang="en-US" altLang="ko-KR" sz="1400" dirty="0">
                <a:latin typeface="Abadi" panose="020B0604020104020204" pitchFamily="34" charset="0"/>
                <a:cs typeface="Arial Narrow"/>
              </a:rPr>
              <a:t>.</a:t>
            </a:r>
            <a:endParaRPr sz="1400" dirty="0">
              <a:latin typeface="Abadi" panose="020B0604020104020204" pitchFamily="34" charset="0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9255" algn="l"/>
              </a:tabLst>
            </a:pPr>
            <a:r>
              <a:rPr spc="-270" dirty="0"/>
              <a:t> </a:t>
            </a:r>
            <a:r>
              <a:rPr dirty="0"/>
              <a:t>Program</a:t>
            </a:r>
            <a:r>
              <a:rPr spc="-50" dirty="0"/>
              <a:t> </a:t>
            </a:r>
            <a:r>
              <a:rPr spc="-10" dirty="0"/>
              <a:t>Essentials</a:t>
            </a:r>
            <a:r>
              <a:rPr dirty="0"/>
              <a:t>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1919" y="986740"/>
            <a:ext cx="31457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altLang="en-US" sz="2500" b="1" dirty="0">
                <a:solidFill>
                  <a:srgbClr val="A8815A"/>
                </a:solidFill>
                <a:latin typeface="Malgun Gothic"/>
                <a:cs typeface="Malgun Gothic"/>
              </a:rPr>
              <a:t>호스트 가정 배정</a:t>
            </a:r>
            <a:endParaRPr sz="2500" dirty="0">
              <a:latin typeface="Malgun Gothic"/>
              <a:cs typeface="Malgun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4611" y="1490472"/>
            <a:ext cx="2572385" cy="0"/>
          </a:xfrm>
          <a:custGeom>
            <a:avLst/>
            <a:gdLst/>
            <a:ahLst/>
            <a:cxnLst/>
            <a:rect l="l" t="t" r="r" b="b"/>
            <a:pathLst>
              <a:path w="2572385">
                <a:moveTo>
                  <a:pt x="0" y="0"/>
                </a:moveTo>
                <a:lnTo>
                  <a:pt x="2572232" y="0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4611" y="914400"/>
            <a:ext cx="2572385" cy="0"/>
          </a:xfrm>
          <a:custGeom>
            <a:avLst/>
            <a:gdLst/>
            <a:ahLst/>
            <a:cxnLst/>
            <a:rect l="l" t="t" r="r" b="b"/>
            <a:pathLst>
              <a:path w="2572385">
                <a:moveTo>
                  <a:pt x="0" y="0"/>
                </a:moveTo>
                <a:lnTo>
                  <a:pt x="2572232" y="0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0491" y="860914"/>
            <a:ext cx="4452620" cy="162687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245"/>
              </a:spcBef>
            </a:pPr>
            <a:r>
              <a:rPr sz="1800" b="1" dirty="0">
                <a:solidFill>
                  <a:srgbClr val="001F5F"/>
                </a:solidFill>
                <a:latin typeface="Malgun Gothic"/>
                <a:cs typeface="Malgun Gothic"/>
              </a:rPr>
              <a:t>Monthly</a:t>
            </a:r>
            <a:r>
              <a:rPr sz="1800" b="1" spc="-85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Malgun Gothic"/>
                <a:cs typeface="Malgun Gothic"/>
              </a:rPr>
              <a:t>Reports</a:t>
            </a:r>
            <a:endParaRPr sz="1800" dirty="0">
              <a:latin typeface="Malgun Gothic"/>
              <a:cs typeface="Malgun Gothic"/>
            </a:endParaRPr>
          </a:p>
          <a:p>
            <a:pPr marL="239395" marR="5080" indent="-227329" algn="just">
              <a:lnSpc>
                <a:spcPct val="100000"/>
              </a:lnSpc>
              <a:spcBef>
                <a:spcPts val="900"/>
              </a:spcBef>
              <a:buClr>
                <a:srgbClr val="4F81BB"/>
              </a:buClr>
              <a:buFont typeface="Arial"/>
              <a:buChar char="•"/>
              <a:tabLst>
                <a:tab pos="240665" algn="l"/>
              </a:tabLst>
            </a:pPr>
            <a:r>
              <a:rPr lang="ko-KR" altLang="en-US" sz="1400" dirty="0">
                <a:latin typeface="Arial Narrow"/>
                <a:cs typeface="Arial Narrow"/>
              </a:rPr>
              <a:t>현지 코디네이터는 매달 호스트 가정과 학생에게 연락하여 서로의 적합성을 평가하고 의견</a:t>
            </a:r>
            <a:r>
              <a:rPr lang="en-US" altLang="ko-KR" sz="1400" dirty="0">
                <a:latin typeface="Arial Narrow"/>
                <a:cs typeface="Arial Narrow"/>
              </a:rPr>
              <a:t>, </a:t>
            </a:r>
            <a:r>
              <a:rPr lang="ko-KR" altLang="en-US" sz="1400" dirty="0">
                <a:latin typeface="Arial Narrow"/>
                <a:cs typeface="Arial Narrow"/>
              </a:rPr>
              <a:t>우려 사항 또는 질문에 답변합니다</a:t>
            </a:r>
            <a:r>
              <a:rPr lang="en-US" altLang="ko-KR" sz="1400" dirty="0">
                <a:latin typeface="Arial Narrow"/>
                <a:cs typeface="Arial Narrow"/>
              </a:rPr>
              <a:t>. </a:t>
            </a:r>
            <a:r>
              <a:rPr lang="ko-KR" altLang="en-US" sz="1400" dirty="0">
                <a:latin typeface="Arial Narrow"/>
                <a:cs typeface="Arial Narrow"/>
              </a:rPr>
              <a:t>학생은 주기적으로 현지 코디네이터를 직접 만나 친밀한 관계를 맺고 좋은 조언을 얻을 수 있습니다</a:t>
            </a:r>
            <a:r>
              <a:rPr lang="en-US" altLang="ko-KR" sz="1400" dirty="0">
                <a:latin typeface="Arial Narrow"/>
                <a:cs typeface="Arial Narrow"/>
              </a:rPr>
              <a:t>.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0501" y="2738501"/>
            <a:ext cx="4452620" cy="25705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41300" marR="5080" indent="-229235">
              <a:lnSpc>
                <a:spcPts val="1670"/>
              </a:lnSpc>
              <a:spcBef>
                <a:spcPts val="165"/>
              </a:spcBef>
              <a:buClr>
                <a:srgbClr val="4F81BB"/>
              </a:buClr>
              <a:buFont typeface="Arial"/>
              <a:buChar char="•"/>
              <a:tabLst>
                <a:tab pos="241300" algn="l"/>
              </a:tabLst>
            </a:pPr>
            <a:r>
              <a:rPr lang="ko-KR" altLang="en-US" sz="1400" dirty="0">
                <a:latin typeface="Arial Narrow"/>
                <a:cs typeface="Arial Narrow"/>
              </a:rPr>
              <a:t>월별 보고서는 매월 유학원에 전달됩니다</a:t>
            </a:r>
            <a:r>
              <a:rPr lang="en-US" altLang="ko-KR" sz="1400" dirty="0">
                <a:latin typeface="Arial Narrow"/>
                <a:cs typeface="Arial Narrow"/>
              </a:rPr>
              <a:t>.</a:t>
            </a:r>
          </a:p>
          <a:p>
            <a:pPr marL="241300" marR="5080" indent="-229235">
              <a:lnSpc>
                <a:spcPts val="1670"/>
              </a:lnSpc>
              <a:spcBef>
                <a:spcPts val="165"/>
              </a:spcBef>
              <a:buClr>
                <a:srgbClr val="4F81BB"/>
              </a:buClr>
              <a:buFont typeface="Arial"/>
              <a:buChar char="•"/>
              <a:tabLst>
                <a:tab pos="241300" algn="l"/>
              </a:tabLst>
            </a:pPr>
            <a:endParaRPr lang="en-US" sz="1400" dirty="0">
              <a:latin typeface="Arial Narrow"/>
              <a:cs typeface="Arial Narrow"/>
            </a:endParaRPr>
          </a:p>
          <a:p>
            <a:pPr marL="245745">
              <a:lnSpc>
                <a:spcPct val="100000"/>
              </a:lnSpc>
              <a:spcBef>
                <a:spcPts val="5"/>
              </a:spcBef>
            </a:pPr>
            <a:r>
              <a:rPr lang="ko-KR" altLang="en-US" sz="1800" b="1" dirty="0">
                <a:solidFill>
                  <a:srgbClr val="001F5F"/>
                </a:solidFill>
                <a:latin typeface="Malgun Gothic"/>
                <a:cs typeface="Malgun Gothic"/>
              </a:rPr>
              <a:t>개인</a:t>
            </a:r>
            <a:r>
              <a:rPr lang="en-US" altLang="ko-KR" sz="1800" b="1" dirty="0">
                <a:solidFill>
                  <a:srgbClr val="001F5F"/>
                </a:solidFill>
                <a:latin typeface="Malgun Gothic"/>
                <a:cs typeface="Malgun Gothic"/>
              </a:rPr>
              <a:t>/</a:t>
            </a:r>
            <a:r>
              <a:rPr lang="ko-KR" altLang="en-US" sz="1800" b="1" dirty="0">
                <a:solidFill>
                  <a:srgbClr val="001F5F"/>
                </a:solidFill>
                <a:latin typeface="Malgun Gothic"/>
                <a:cs typeface="Malgun Gothic"/>
              </a:rPr>
              <a:t>그룹 만남</a:t>
            </a:r>
            <a:endParaRPr lang="en-US" altLang="ko-KR" sz="1800" b="1" dirty="0">
              <a:solidFill>
                <a:srgbClr val="001F5F"/>
              </a:solidFill>
              <a:latin typeface="Malgun Gothic"/>
              <a:cs typeface="Malgun Gothic"/>
            </a:endParaRPr>
          </a:p>
          <a:p>
            <a:pPr marL="245745">
              <a:lnSpc>
                <a:spcPct val="100000"/>
              </a:lnSpc>
              <a:spcBef>
                <a:spcPts val="5"/>
              </a:spcBef>
            </a:pPr>
            <a:endParaRPr lang="en-US" altLang="ko-KR" sz="1800" b="1" dirty="0">
              <a:solidFill>
                <a:srgbClr val="001F5F"/>
              </a:solidFill>
              <a:latin typeface="Malgun Gothic"/>
              <a:cs typeface="Malgun Gothic"/>
            </a:endParaRPr>
          </a:p>
          <a:p>
            <a:pPr marL="531495" indent="-28575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Arial Narrow"/>
                <a:cs typeface="Arial Narrow"/>
              </a:rPr>
              <a:t>한 달에 한 번 학생들과 직접 만남</a:t>
            </a:r>
            <a:endParaRPr lang="en-US" altLang="ko-KR" sz="1400" dirty="0">
              <a:latin typeface="Arial Narrow"/>
              <a:cs typeface="Arial Narrow"/>
            </a:endParaRPr>
          </a:p>
          <a:p>
            <a:pPr marL="531495" indent="-28575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ko-KR" altLang="en-US" sz="1400" spc="-10" dirty="0">
                <a:latin typeface="Arial Narrow"/>
                <a:cs typeface="Arial Narrow"/>
              </a:rPr>
              <a:t>매 학기 직접 만나고 </a:t>
            </a:r>
            <a:r>
              <a:rPr lang="en-US" altLang="ko-KR" sz="1400" spc="-10" dirty="0">
                <a:latin typeface="Arial Narrow"/>
                <a:cs typeface="Arial Narrow"/>
              </a:rPr>
              <a:t>Activity</a:t>
            </a:r>
            <a:r>
              <a:rPr lang="ko-KR" altLang="en-US" sz="1400" spc="-10" dirty="0">
                <a:latin typeface="Arial Narrow"/>
                <a:cs typeface="Arial Narrow"/>
              </a:rPr>
              <a:t>를 즐깁니다</a:t>
            </a:r>
            <a:endParaRPr sz="14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30"/>
              </a:spcBef>
              <a:buFont typeface="Arial"/>
              <a:buChar char="•"/>
            </a:pPr>
            <a:endParaRPr sz="1400" dirty="0">
              <a:latin typeface="Arial Narrow"/>
              <a:cs typeface="Arial Narrow"/>
            </a:endParaRPr>
          </a:p>
          <a:p>
            <a:pPr marL="259079">
              <a:lnSpc>
                <a:spcPct val="100000"/>
              </a:lnSpc>
            </a:pPr>
            <a:r>
              <a:rPr lang="ko-KR" altLang="en-US" sz="1800" b="1" spc="-10" dirty="0">
                <a:solidFill>
                  <a:srgbClr val="001F5F"/>
                </a:solidFill>
                <a:latin typeface="Malgun Gothic"/>
                <a:cs typeface="Malgun Gothic"/>
              </a:rPr>
              <a:t>지원</a:t>
            </a:r>
            <a:endParaRPr sz="1800" dirty="0">
              <a:latin typeface="Malgun Gothic"/>
              <a:cs typeface="Malgun Gothic"/>
            </a:endParaRPr>
          </a:p>
          <a:p>
            <a:pPr marL="260985" indent="-215265">
              <a:lnSpc>
                <a:spcPct val="100000"/>
              </a:lnSpc>
              <a:spcBef>
                <a:spcPts val="1325"/>
              </a:spcBef>
              <a:buFont typeface="Arial"/>
              <a:buChar char="•"/>
              <a:tabLst>
                <a:tab pos="260985" algn="l"/>
              </a:tabLst>
            </a:pPr>
            <a:r>
              <a:rPr lang="ko-KR" altLang="en-US" sz="1400" dirty="0">
                <a:latin typeface="Arial Narrow"/>
                <a:cs typeface="Arial Narrow"/>
              </a:rPr>
              <a:t>학생들은 지역 코디네이터에게 언제든 연락할 수 있습니다</a:t>
            </a:r>
            <a:r>
              <a:rPr lang="en-US" altLang="ko-KR" sz="1400" dirty="0">
                <a:latin typeface="Arial Narrow"/>
                <a:cs typeface="Arial Narrow"/>
              </a:rPr>
              <a:t>.</a:t>
            </a:r>
            <a:endParaRPr sz="1400" dirty="0">
              <a:latin typeface="Arial Narrow"/>
              <a:cs typeface="Arial Narrow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2069592"/>
            <a:ext cx="3471671" cy="38404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1919" y="986740"/>
            <a:ext cx="25336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altLang="en-US" sz="2500" b="1" dirty="0">
                <a:solidFill>
                  <a:srgbClr val="A8815A"/>
                </a:solidFill>
                <a:latin typeface="Malgun Gothic"/>
                <a:cs typeface="Malgun Gothic"/>
              </a:rPr>
              <a:t>학생 지원</a:t>
            </a:r>
            <a:endParaRPr sz="2500" dirty="0">
              <a:latin typeface="Malgun Gothic"/>
              <a:cs typeface="Malgun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4611" y="1490472"/>
            <a:ext cx="2572385" cy="0"/>
          </a:xfrm>
          <a:custGeom>
            <a:avLst/>
            <a:gdLst/>
            <a:ahLst/>
            <a:cxnLst/>
            <a:rect l="l" t="t" r="r" b="b"/>
            <a:pathLst>
              <a:path w="2572385">
                <a:moveTo>
                  <a:pt x="0" y="0"/>
                </a:moveTo>
                <a:lnTo>
                  <a:pt x="2572232" y="0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4611" y="914400"/>
            <a:ext cx="2572385" cy="0"/>
          </a:xfrm>
          <a:custGeom>
            <a:avLst/>
            <a:gdLst/>
            <a:ahLst/>
            <a:cxnLst/>
            <a:rect l="l" t="t" r="r" b="b"/>
            <a:pathLst>
              <a:path w="2572385">
                <a:moveTo>
                  <a:pt x="0" y="0"/>
                </a:moveTo>
                <a:lnTo>
                  <a:pt x="2572232" y="0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9255" algn="l"/>
              </a:tabLst>
            </a:pPr>
            <a:r>
              <a:rPr spc="-270" dirty="0"/>
              <a:t> </a:t>
            </a:r>
            <a:r>
              <a:rPr dirty="0"/>
              <a:t>Program</a:t>
            </a:r>
            <a:r>
              <a:rPr spc="-50" dirty="0"/>
              <a:t> </a:t>
            </a:r>
            <a:r>
              <a:rPr spc="-10" dirty="0"/>
              <a:t>Essentials</a:t>
            </a:r>
            <a:r>
              <a:rPr dirty="0"/>
              <a:t>	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490472"/>
            <a:ext cx="2572385" cy="0"/>
          </a:xfrm>
          <a:custGeom>
            <a:avLst/>
            <a:gdLst/>
            <a:ahLst/>
            <a:cxnLst/>
            <a:rect l="l" t="t" r="r" b="b"/>
            <a:pathLst>
              <a:path w="2572385">
                <a:moveTo>
                  <a:pt x="0" y="0"/>
                </a:moveTo>
                <a:lnTo>
                  <a:pt x="2572232" y="0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1919" y="986740"/>
            <a:ext cx="5330190" cy="43620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altLang="en-US" sz="2500" b="1" dirty="0">
                <a:solidFill>
                  <a:srgbClr val="A8815A"/>
                </a:solidFill>
                <a:latin typeface="Malgun Gothic"/>
                <a:cs typeface="Malgun Gothic"/>
              </a:rPr>
              <a:t>학생 </a:t>
            </a:r>
            <a:r>
              <a:rPr lang="en-US" altLang="ko-KR" sz="2500" b="1" dirty="0">
                <a:solidFill>
                  <a:srgbClr val="A8815A"/>
                </a:solidFill>
                <a:latin typeface="Malgun Gothic"/>
                <a:cs typeface="Malgun Gothic"/>
              </a:rPr>
              <a:t>&amp; </a:t>
            </a:r>
            <a:r>
              <a:rPr lang="ko-KR" altLang="en-US" sz="2500" b="1" dirty="0">
                <a:solidFill>
                  <a:srgbClr val="A8815A"/>
                </a:solidFill>
                <a:latin typeface="Malgun Gothic"/>
                <a:cs typeface="Malgun Gothic"/>
              </a:rPr>
              <a:t>호스트 가정 오리엔테이션</a:t>
            </a:r>
            <a:endParaRPr lang="en-US" altLang="ko-KR" sz="2500" b="1" dirty="0">
              <a:solidFill>
                <a:srgbClr val="A8815A"/>
              </a:solidFill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ko-KR" sz="1600" dirty="0" err="1">
                <a:latin typeface="Arial Narrow"/>
                <a:cs typeface="Arial Narrow"/>
              </a:rPr>
              <a:t>AnB</a:t>
            </a:r>
            <a:r>
              <a:rPr lang="en-US" altLang="ko-KR" sz="1600" dirty="0">
                <a:latin typeface="Arial Narrow"/>
                <a:cs typeface="Arial Narrow"/>
              </a:rPr>
              <a:t> </a:t>
            </a:r>
            <a:r>
              <a:rPr lang="ko-KR" altLang="en-US" sz="1600" dirty="0">
                <a:latin typeface="Arial Narrow"/>
                <a:cs typeface="Arial Narrow"/>
              </a:rPr>
              <a:t>프로그램에 참여하는 모든 학생은 출국 전 사전 오리엔테이션에 참여해야 합니다</a:t>
            </a:r>
            <a:r>
              <a:rPr lang="en-US" altLang="ko-KR" sz="1600" dirty="0">
                <a:latin typeface="Arial Narrow"/>
                <a:cs typeface="Arial Narrow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Arial Narrow"/>
              <a:cs typeface="Arial Narrow"/>
            </a:endParaRPr>
          </a:p>
          <a:p>
            <a:pPr marL="303530" marR="2355850" indent="-228600">
              <a:lnSpc>
                <a:spcPct val="100000"/>
              </a:lnSpc>
              <a:buClr>
                <a:srgbClr val="4F81BB"/>
              </a:buClr>
              <a:buFont typeface="Arial"/>
              <a:buChar char="•"/>
              <a:tabLst>
                <a:tab pos="303530" algn="l"/>
              </a:tabLst>
            </a:pPr>
            <a:r>
              <a:rPr lang="ko-KR" altLang="en-US" sz="1600" dirty="0">
                <a:latin typeface="Arial Narrow"/>
                <a:cs typeface="Arial Narrow"/>
              </a:rPr>
              <a:t>현지 코디네이터는 학생이 미국에 도착하기 전에 호스트 가정 오리엔테이션을 실시하여 </a:t>
            </a:r>
            <a:r>
              <a:rPr lang="en-US" altLang="ko-KR" sz="1600" dirty="0" err="1">
                <a:latin typeface="Arial Narrow"/>
                <a:cs typeface="Arial Narrow"/>
              </a:rPr>
              <a:t>AnB</a:t>
            </a:r>
            <a:r>
              <a:rPr lang="en-US" altLang="ko-KR" sz="1600" dirty="0">
                <a:latin typeface="Arial Narrow"/>
                <a:cs typeface="Arial Narrow"/>
              </a:rPr>
              <a:t> </a:t>
            </a:r>
            <a:r>
              <a:rPr lang="ko-KR" altLang="en-US" sz="1600" dirty="0">
                <a:latin typeface="Arial Narrow"/>
                <a:cs typeface="Arial Narrow"/>
              </a:rPr>
              <a:t>프로그램의 목적</a:t>
            </a:r>
            <a:r>
              <a:rPr lang="en-US" altLang="ko-KR" sz="1600" dirty="0">
                <a:latin typeface="Arial Narrow"/>
                <a:cs typeface="Arial Narrow"/>
              </a:rPr>
              <a:t>, </a:t>
            </a:r>
            <a:r>
              <a:rPr lang="ko-KR" altLang="en-US" sz="1600" dirty="0">
                <a:latin typeface="Arial Narrow"/>
                <a:cs typeface="Arial Narrow"/>
              </a:rPr>
              <a:t>문화적 차이점</a:t>
            </a:r>
            <a:r>
              <a:rPr lang="en-US" altLang="ko-KR" sz="1600" dirty="0">
                <a:latin typeface="Arial Narrow"/>
                <a:cs typeface="Arial Narrow"/>
              </a:rPr>
              <a:t>, </a:t>
            </a:r>
            <a:r>
              <a:rPr lang="ko-KR" altLang="en-US" sz="1600" dirty="0">
                <a:latin typeface="Arial Narrow"/>
                <a:cs typeface="Arial Narrow"/>
              </a:rPr>
              <a:t>기대치를 전달합니다</a:t>
            </a:r>
            <a:r>
              <a:rPr lang="en-US" altLang="ko-KR" sz="1600" dirty="0">
                <a:latin typeface="Arial Narrow"/>
                <a:cs typeface="Arial Narrow"/>
              </a:rPr>
              <a:t>.</a:t>
            </a:r>
          </a:p>
          <a:p>
            <a:pPr marL="303530" marR="2355850" indent="-228600">
              <a:lnSpc>
                <a:spcPct val="100000"/>
              </a:lnSpc>
              <a:buClr>
                <a:srgbClr val="4F81BB"/>
              </a:buClr>
              <a:buFont typeface="Arial"/>
              <a:buChar char="•"/>
              <a:tabLst>
                <a:tab pos="303530" algn="l"/>
              </a:tabLst>
            </a:pPr>
            <a:endParaRPr sz="1600" dirty="0">
              <a:latin typeface="Arial Narrow"/>
              <a:cs typeface="Arial Narrow"/>
            </a:endParaRPr>
          </a:p>
          <a:p>
            <a:pPr marL="303530" marR="2106930" indent="-229235">
              <a:lnSpc>
                <a:spcPct val="100000"/>
              </a:lnSpc>
              <a:buClr>
                <a:srgbClr val="4F81BB"/>
              </a:buClr>
              <a:buFont typeface="Arial"/>
              <a:buChar char="•"/>
              <a:tabLst>
                <a:tab pos="303530" algn="l"/>
              </a:tabLst>
            </a:pPr>
            <a:r>
              <a:rPr lang="ko-KR" altLang="en-US" sz="1600" dirty="0">
                <a:latin typeface="Arial Narrow"/>
                <a:cs typeface="Arial Narrow"/>
              </a:rPr>
              <a:t>학생이 미국에 도착하면 현지 코디네이터가 학생 오리엔테이션을 진행하여 문화적 차이</a:t>
            </a:r>
            <a:r>
              <a:rPr lang="en-US" altLang="ko-KR" sz="1600" dirty="0">
                <a:latin typeface="Arial Narrow"/>
                <a:cs typeface="Arial Narrow"/>
              </a:rPr>
              <a:t>, </a:t>
            </a:r>
            <a:r>
              <a:rPr lang="ko-KR" altLang="en-US" sz="1600" dirty="0">
                <a:latin typeface="Arial Narrow"/>
                <a:cs typeface="Arial Narrow"/>
              </a:rPr>
              <a:t>재단의 규칙</a:t>
            </a:r>
            <a:r>
              <a:rPr lang="en-US" altLang="ko-KR" sz="1600" dirty="0">
                <a:latin typeface="Arial Narrow"/>
                <a:cs typeface="Arial Narrow"/>
              </a:rPr>
              <a:t>, </a:t>
            </a:r>
            <a:r>
              <a:rPr lang="ko-KR" altLang="en-US" sz="1600" dirty="0">
                <a:latin typeface="Arial Narrow"/>
                <a:cs typeface="Arial Narrow"/>
              </a:rPr>
              <a:t>새로운 환경에서 함께 생활하는 방법을 함께 검토합니다</a:t>
            </a:r>
            <a:r>
              <a:rPr lang="en-US" altLang="ko-KR" sz="1600" dirty="0">
                <a:latin typeface="Arial Narrow"/>
                <a:cs typeface="Arial Narrow"/>
              </a:rPr>
              <a:t>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4611" y="914400"/>
            <a:ext cx="2572385" cy="0"/>
          </a:xfrm>
          <a:custGeom>
            <a:avLst/>
            <a:gdLst/>
            <a:ahLst/>
            <a:cxnLst/>
            <a:rect l="l" t="t" r="r" b="b"/>
            <a:pathLst>
              <a:path w="2572385">
                <a:moveTo>
                  <a:pt x="0" y="0"/>
                </a:moveTo>
                <a:lnTo>
                  <a:pt x="2572232" y="0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9255" algn="l"/>
              </a:tabLst>
            </a:pPr>
            <a:r>
              <a:rPr spc="-270" dirty="0"/>
              <a:t> </a:t>
            </a:r>
            <a:r>
              <a:rPr dirty="0"/>
              <a:t>Program</a:t>
            </a:r>
            <a:r>
              <a:rPr spc="-50" dirty="0"/>
              <a:t> </a:t>
            </a:r>
            <a:r>
              <a:rPr spc="-10" dirty="0"/>
              <a:t>Essentials</a:t>
            </a:r>
            <a:r>
              <a:rPr dirty="0"/>
              <a:t>	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3927" y="1659008"/>
            <a:ext cx="3892295" cy="165809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0821" y="3429000"/>
            <a:ext cx="3892295" cy="29184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8552" y="0"/>
            <a:ext cx="7775575" cy="6858000"/>
          </a:xfrm>
          <a:custGeom>
            <a:avLst/>
            <a:gdLst/>
            <a:ahLst/>
            <a:cxnLst/>
            <a:rect l="l" t="t" r="r" b="b"/>
            <a:pathLst>
              <a:path w="7775575" h="6858000">
                <a:moveTo>
                  <a:pt x="7775321" y="0"/>
                </a:moveTo>
                <a:lnTo>
                  <a:pt x="0" y="0"/>
                </a:lnTo>
                <a:lnTo>
                  <a:pt x="0" y="6858000"/>
                </a:lnTo>
                <a:lnTo>
                  <a:pt x="7775321" y="6858000"/>
                </a:lnTo>
                <a:lnTo>
                  <a:pt x="7775321" y="0"/>
                </a:lnTo>
                <a:close/>
              </a:path>
            </a:pathLst>
          </a:custGeom>
          <a:solidFill>
            <a:srgbClr val="CED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38151" y="6171810"/>
            <a:ext cx="92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solidFill>
                  <a:srgbClr val="A8815A"/>
                </a:solidFill>
                <a:latin typeface="Malgun Gothic"/>
                <a:cs typeface="Malgun Gothic"/>
              </a:rPr>
              <a:t>1</a:t>
            </a:r>
            <a:endParaRPr sz="90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976" y="1106651"/>
            <a:ext cx="556260" cy="1487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A8815A"/>
                </a:solidFill>
                <a:latin typeface="Malgun Gothic"/>
                <a:cs typeface="Malgun Gothic"/>
              </a:rPr>
              <a:t>01</a:t>
            </a:r>
            <a:endParaRPr sz="36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2875"/>
              </a:spcBef>
            </a:pPr>
            <a:r>
              <a:rPr sz="3600" b="1" spc="-25" dirty="0">
                <a:solidFill>
                  <a:srgbClr val="A8815A"/>
                </a:solidFill>
                <a:latin typeface="Malgun Gothic"/>
                <a:cs typeface="Malgun Gothic"/>
              </a:rPr>
              <a:t>02</a:t>
            </a:r>
            <a:endParaRPr sz="360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1899" y="2962488"/>
            <a:ext cx="6179185" cy="20268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315595" indent="-342900">
              <a:lnSpc>
                <a:spcPct val="100000"/>
              </a:lnSpc>
              <a:spcBef>
                <a:spcPts val="105"/>
              </a:spcBef>
              <a:buFont typeface="Malgun Gothic"/>
              <a:buChar char="-"/>
              <a:tabLst>
                <a:tab pos="368935" algn="l"/>
              </a:tabLst>
            </a:pPr>
            <a:r>
              <a:rPr sz="2000" b="1" dirty="0">
                <a:latin typeface="Malgun Gothic"/>
                <a:cs typeface="Malgun Gothic"/>
              </a:rPr>
              <a:t>F-1</a:t>
            </a:r>
            <a:r>
              <a:rPr sz="2000" b="1" spc="-55" dirty="0">
                <a:latin typeface="Malgun Gothic"/>
                <a:cs typeface="Malgun Gothic"/>
              </a:rPr>
              <a:t> </a:t>
            </a:r>
            <a:r>
              <a:rPr lang="ko-KR" altLang="en-US" sz="2000" b="1" spc="-55" dirty="0">
                <a:latin typeface="Malgun Gothic"/>
                <a:cs typeface="Malgun Gothic"/>
              </a:rPr>
              <a:t>국제학생 홈스테이 프로그램</a:t>
            </a:r>
            <a:endParaRPr lang="en-US" altLang="ko-KR" sz="2000" b="1" spc="-55" dirty="0">
              <a:latin typeface="Malgun Gothic"/>
              <a:cs typeface="Malgun Gothic"/>
            </a:endParaRPr>
          </a:p>
          <a:p>
            <a:pPr marL="12065" marR="315595">
              <a:lnSpc>
                <a:spcPct val="100000"/>
              </a:lnSpc>
              <a:spcBef>
                <a:spcPts val="105"/>
              </a:spcBef>
              <a:tabLst>
                <a:tab pos="368935" algn="l"/>
              </a:tabLst>
            </a:pPr>
            <a:r>
              <a:rPr sz="2000" b="1" spc="-10" dirty="0">
                <a:latin typeface="Malgun Gothic"/>
                <a:cs typeface="Malgun Gothic"/>
              </a:rPr>
              <a:t>	</a:t>
            </a:r>
            <a:r>
              <a:rPr lang="en-US" sz="2000" b="1" dirty="0">
                <a:latin typeface="Malgun Gothic"/>
                <a:cs typeface="Malgun Gothic"/>
              </a:rPr>
              <a:t>(</a:t>
            </a:r>
            <a:r>
              <a:rPr sz="2000" b="1" spc="-10" dirty="0">
                <a:latin typeface="Malgun Gothic"/>
                <a:cs typeface="Malgun Gothic"/>
              </a:rPr>
              <a:t>2000</a:t>
            </a:r>
            <a:r>
              <a:rPr lang="ko-KR" altLang="en-US" sz="2000" b="1" spc="-10" dirty="0">
                <a:latin typeface="Malgun Gothic"/>
                <a:cs typeface="Malgun Gothic"/>
              </a:rPr>
              <a:t> 가정이 넘는 홈스테이 데이타 보유</a:t>
            </a:r>
            <a:r>
              <a:rPr sz="2000" b="1" spc="-10" dirty="0">
                <a:latin typeface="Malgun Gothic"/>
                <a:cs typeface="Malgun Gothic"/>
              </a:rPr>
              <a:t>)</a:t>
            </a:r>
            <a:endParaRPr sz="2000" dirty="0">
              <a:latin typeface="Malgun Gothic"/>
              <a:cs typeface="Malgun Gothic"/>
            </a:endParaRPr>
          </a:p>
          <a:p>
            <a:pPr marL="354965" indent="-342265">
              <a:lnSpc>
                <a:spcPct val="100000"/>
              </a:lnSpc>
              <a:spcBef>
                <a:spcPts val="1195"/>
              </a:spcBef>
              <a:buFont typeface="Malgun Gothic"/>
              <a:buChar char="-"/>
              <a:tabLst>
                <a:tab pos="354965" algn="l"/>
              </a:tabLst>
            </a:pPr>
            <a:r>
              <a:rPr sz="2000" b="1" dirty="0">
                <a:latin typeface="Malgun Gothic"/>
                <a:cs typeface="Malgun Gothic"/>
              </a:rPr>
              <a:t>F-1</a:t>
            </a:r>
            <a:r>
              <a:rPr sz="2000" b="1" spc="-45" dirty="0">
                <a:latin typeface="Malgun Gothic"/>
                <a:cs typeface="Malgun Gothic"/>
              </a:rPr>
              <a:t> </a:t>
            </a:r>
            <a:r>
              <a:rPr lang="ko-KR" altLang="en-US" sz="2000" b="1" spc="-45" dirty="0">
                <a:latin typeface="Malgun Gothic"/>
                <a:cs typeface="Malgun Gothic"/>
              </a:rPr>
              <a:t>보딩 스쿨</a:t>
            </a:r>
            <a:r>
              <a:rPr lang="ko-KR" altLang="en-US" sz="2000" b="1" dirty="0">
                <a:latin typeface="Malgun Gothic"/>
                <a:cs typeface="Malgun Gothic"/>
              </a:rPr>
              <a:t> 프로그램</a:t>
            </a:r>
            <a:endParaRPr sz="2000" dirty="0">
              <a:latin typeface="Malgun Gothic"/>
              <a:cs typeface="Malgun Gothic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Malgun Gothic"/>
              <a:buChar char="-"/>
              <a:tabLst>
                <a:tab pos="354965" algn="l"/>
              </a:tabLst>
            </a:pPr>
            <a:r>
              <a:rPr sz="2000" b="1" spc="-10" dirty="0">
                <a:latin typeface="Malgun Gothic"/>
                <a:cs typeface="Malgun Gothic"/>
              </a:rPr>
              <a:t>J-</a:t>
            </a:r>
            <a:r>
              <a:rPr sz="2000" b="1" dirty="0">
                <a:latin typeface="Malgun Gothic"/>
                <a:cs typeface="Malgun Gothic"/>
              </a:rPr>
              <a:t>1</a:t>
            </a:r>
            <a:r>
              <a:rPr sz="2000" b="1" spc="-15" dirty="0">
                <a:latin typeface="Malgun Gothic"/>
                <a:cs typeface="Malgun Gothic"/>
              </a:rPr>
              <a:t> </a:t>
            </a:r>
            <a:r>
              <a:rPr lang="ko-KR" altLang="en-US" sz="2000" b="1" dirty="0">
                <a:latin typeface="Malgun Gothic"/>
                <a:cs typeface="Malgun Gothic"/>
              </a:rPr>
              <a:t>교환학생 프로그램</a:t>
            </a:r>
            <a:endParaRPr lang="en-US" altLang="ko-KR" sz="2000" b="1" dirty="0">
              <a:latin typeface="Malgun Gothic"/>
              <a:cs typeface="Malgun Gothic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Malgun Gothic"/>
              <a:buChar char="-"/>
              <a:tabLst>
                <a:tab pos="354965" algn="l"/>
              </a:tabLst>
            </a:pPr>
            <a:r>
              <a:rPr sz="2000" b="1" dirty="0">
                <a:latin typeface="Malgun Gothic"/>
                <a:cs typeface="Malgun Gothic"/>
              </a:rPr>
              <a:t>Summer</a:t>
            </a:r>
            <a:r>
              <a:rPr sz="2000" b="1" spc="-35" dirty="0">
                <a:latin typeface="Malgun Gothic"/>
                <a:cs typeface="Malgun Gothic"/>
              </a:rPr>
              <a:t> </a:t>
            </a:r>
            <a:r>
              <a:rPr sz="2000" b="1" dirty="0">
                <a:latin typeface="Malgun Gothic"/>
                <a:cs typeface="Malgun Gothic"/>
              </a:rPr>
              <a:t>Camp</a:t>
            </a:r>
            <a:r>
              <a:rPr sz="2000" b="1" spc="-45" dirty="0">
                <a:latin typeface="Malgun Gothic"/>
                <a:cs typeface="Malgun Gothic"/>
              </a:rPr>
              <a:t> </a:t>
            </a:r>
            <a:r>
              <a:rPr sz="2000" b="1" dirty="0">
                <a:latin typeface="Malgun Gothic"/>
                <a:cs typeface="Malgun Gothic"/>
              </a:rPr>
              <a:t>&amp;</a:t>
            </a:r>
            <a:r>
              <a:rPr sz="2000" b="1" spc="-20" dirty="0">
                <a:latin typeface="Malgun Gothic"/>
                <a:cs typeface="Malgun Gothic"/>
              </a:rPr>
              <a:t> </a:t>
            </a:r>
            <a:r>
              <a:rPr sz="2000" b="1" dirty="0">
                <a:latin typeface="Malgun Gothic"/>
                <a:cs typeface="Malgun Gothic"/>
              </a:rPr>
              <a:t>Winter</a:t>
            </a:r>
            <a:r>
              <a:rPr sz="2000" b="1" spc="-45" dirty="0">
                <a:latin typeface="Malgun Gothic"/>
                <a:cs typeface="Malgun Gothic"/>
              </a:rPr>
              <a:t> </a:t>
            </a:r>
            <a:r>
              <a:rPr sz="2000" b="1" spc="-20" dirty="0">
                <a:latin typeface="Malgun Gothic"/>
                <a:cs typeface="Malgun Gothic"/>
              </a:rPr>
              <a:t>Camp</a:t>
            </a:r>
            <a:endParaRPr sz="2000" dirty="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357" y="185196"/>
            <a:ext cx="54825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9255" algn="l"/>
              </a:tabLst>
            </a:pPr>
            <a:r>
              <a:rPr spc="-509" dirty="0"/>
              <a:t> </a:t>
            </a:r>
            <a:r>
              <a:rPr dirty="0"/>
              <a:t>Table</a:t>
            </a:r>
            <a:r>
              <a:rPr spc="-50" dirty="0"/>
              <a:t> </a:t>
            </a:r>
            <a:r>
              <a:rPr dirty="0"/>
              <a:t>of</a:t>
            </a:r>
            <a:r>
              <a:rPr spc="-10" dirty="0"/>
              <a:t> Contents</a:t>
            </a:r>
            <a:r>
              <a:rPr dirty="0"/>
              <a:t>	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81899" y="5047929"/>
            <a:ext cx="36931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2A2A2A"/>
                </a:solidFill>
                <a:latin typeface="Malgun Gothic"/>
                <a:cs typeface="Malgun Gothic"/>
              </a:rPr>
              <a:t>Program</a:t>
            </a:r>
            <a:r>
              <a:rPr sz="3200" b="1" spc="-90" dirty="0">
                <a:solidFill>
                  <a:srgbClr val="2A2A2A"/>
                </a:solidFill>
                <a:latin typeface="Malgun Gothic"/>
                <a:cs typeface="Malgun Gothic"/>
              </a:rPr>
              <a:t> </a:t>
            </a:r>
            <a:r>
              <a:rPr sz="3200" b="1" spc="-10" dirty="0">
                <a:solidFill>
                  <a:srgbClr val="2A2A2A"/>
                </a:solidFill>
                <a:latin typeface="Malgun Gothic"/>
                <a:cs typeface="Malgun Gothic"/>
              </a:rPr>
              <a:t>Essentials</a:t>
            </a:r>
            <a:endParaRPr sz="320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1899" y="1137050"/>
            <a:ext cx="5416550" cy="1402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Malgun Gothic"/>
                <a:cs typeface="Malgun Gothic"/>
              </a:rPr>
              <a:t>AnB</a:t>
            </a:r>
            <a:r>
              <a:rPr sz="3200" b="1" spc="-70" dirty="0">
                <a:latin typeface="Malgun Gothic"/>
                <a:cs typeface="Malgun Gothic"/>
              </a:rPr>
              <a:t> </a:t>
            </a:r>
            <a:r>
              <a:rPr sz="3200" b="1" dirty="0">
                <a:latin typeface="Malgun Gothic"/>
                <a:cs typeface="Malgun Gothic"/>
              </a:rPr>
              <a:t>Education</a:t>
            </a:r>
            <a:r>
              <a:rPr sz="3200" b="1" spc="-85" dirty="0">
                <a:latin typeface="Malgun Gothic"/>
                <a:cs typeface="Malgun Gothic"/>
              </a:rPr>
              <a:t> </a:t>
            </a:r>
            <a:r>
              <a:rPr lang="ko-KR" altLang="en-US" sz="3200" b="1" spc="-10" dirty="0">
                <a:latin typeface="Malgun Gothic"/>
                <a:cs typeface="Malgun Gothic"/>
              </a:rPr>
              <a:t>소개</a:t>
            </a:r>
            <a:endParaRPr sz="3200" dirty="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3155"/>
              </a:spcBef>
            </a:pPr>
            <a:r>
              <a:rPr sz="3200" b="1" dirty="0">
                <a:latin typeface="Malgun Gothic"/>
                <a:cs typeface="Malgun Gothic"/>
              </a:rPr>
              <a:t>Program</a:t>
            </a:r>
            <a:r>
              <a:rPr sz="3200" b="1" spc="-90" dirty="0">
                <a:latin typeface="Malgun Gothic"/>
                <a:cs typeface="Malgun Gothic"/>
              </a:rPr>
              <a:t> </a:t>
            </a:r>
            <a:r>
              <a:rPr sz="3200" b="1" spc="-10" dirty="0">
                <a:latin typeface="Malgun Gothic"/>
                <a:cs typeface="Malgun Gothic"/>
              </a:rPr>
              <a:t>Overview</a:t>
            </a:r>
            <a:endParaRPr sz="3200" dirty="0">
              <a:latin typeface="Malgun Gothic"/>
              <a:cs typeface="Malgun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6976" y="4976367"/>
            <a:ext cx="556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A8815A"/>
                </a:solidFill>
                <a:latin typeface="Malgun Gothic"/>
                <a:cs typeface="Malgun Gothic"/>
              </a:rPr>
              <a:t>03</a:t>
            </a:r>
            <a:endParaRPr sz="36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22020"/>
            <a:ext cx="9144000" cy="5935979"/>
            <a:chOff x="0" y="922020"/>
            <a:chExt cx="9144000" cy="5935979"/>
          </a:xfrm>
        </p:grpSpPr>
        <p:sp>
          <p:nvSpPr>
            <p:cNvPr id="3" name="object 3"/>
            <p:cNvSpPr/>
            <p:nvPr/>
          </p:nvSpPr>
          <p:spPr>
            <a:xfrm>
              <a:off x="0" y="1840991"/>
              <a:ext cx="9144000" cy="1147445"/>
            </a:xfrm>
            <a:custGeom>
              <a:avLst/>
              <a:gdLst/>
              <a:ahLst/>
              <a:cxnLst/>
              <a:rect l="l" t="t" r="r" b="b"/>
              <a:pathLst>
                <a:path w="9144000" h="1147445">
                  <a:moveTo>
                    <a:pt x="9144000" y="0"/>
                  </a:moveTo>
                  <a:lnTo>
                    <a:pt x="0" y="0"/>
                  </a:lnTo>
                  <a:lnTo>
                    <a:pt x="0" y="1147064"/>
                  </a:lnTo>
                  <a:lnTo>
                    <a:pt x="9144000" y="1147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BD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0138" y="922020"/>
              <a:ext cx="4576168" cy="5935979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76961" y="686562"/>
            <a:ext cx="5457190" cy="0"/>
          </a:xfrm>
          <a:custGeom>
            <a:avLst/>
            <a:gdLst/>
            <a:ahLst/>
            <a:cxnLst/>
            <a:rect l="l" t="t" r="r" b="b"/>
            <a:pathLst>
              <a:path w="5457190">
                <a:moveTo>
                  <a:pt x="0" y="0"/>
                </a:moveTo>
                <a:lnTo>
                  <a:pt x="5457063" y="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059" y="981483"/>
            <a:ext cx="200977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solidFill>
                  <a:srgbClr val="A8815A"/>
                </a:solidFill>
                <a:latin typeface="Malgun Gothic"/>
                <a:cs typeface="Malgun Gothic"/>
              </a:rPr>
              <a:t>School</a:t>
            </a:r>
            <a:r>
              <a:rPr sz="2500" b="1" spc="-55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2500" b="1" spc="-10" dirty="0">
                <a:solidFill>
                  <a:srgbClr val="A8815A"/>
                </a:solidFill>
                <a:latin typeface="Malgun Gothic"/>
                <a:cs typeface="Malgun Gothic"/>
              </a:rPr>
              <a:t>Flyers</a:t>
            </a:r>
            <a:endParaRPr sz="2500">
              <a:latin typeface="Malgun Gothic"/>
              <a:cs typeface="Malgun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" y="626363"/>
            <a:ext cx="2572385" cy="0"/>
          </a:xfrm>
          <a:custGeom>
            <a:avLst/>
            <a:gdLst/>
            <a:ahLst/>
            <a:cxnLst/>
            <a:rect l="l" t="t" r="r" b="b"/>
            <a:pathLst>
              <a:path w="2572385">
                <a:moveTo>
                  <a:pt x="0" y="0"/>
                </a:moveTo>
                <a:lnTo>
                  <a:pt x="2572232" y="0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262127"/>
            <a:ext cx="2572385" cy="0"/>
          </a:xfrm>
          <a:custGeom>
            <a:avLst/>
            <a:gdLst/>
            <a:ahLst/>
            <a:cxnLst/>
            <a:rect l="l" t="t" r="r" b="b"/>
            <a:pathLst>
              <a:path w="2572385">
                <a:moveTo>
                  <a:pt x="0" y="0"/>
                </a:moveTo>
                <a:lnTo>
                  <a:pt x="2572232" y="0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Program</a:t>
            </a:r>
            <a:r>
              <a:rPr u="none" spc="-90" dirty="0"/>
              <a:t> </a:t>
            </a:r>
            <a:r>
              <a:rPr u="none" spc="-10" dirty="0"/>
              <a:t>Essentials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704" y="1399032"/>
            <a:ext cx="4052570" cy="5165090"/>
            <a:chOff x="298704" y="1399032"/>
            <a:chExt cx="4052570" cy="51650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704" y="1399032"/>
              <a:ext cx="4052315" cy="51648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8127" y="5125211"/>
              <a:ext cx="1734311" cy="110642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58284" y="1399032"/>
            <a:ext cx="4052316" cy="51815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19871" y="914400"/>
            <a:ext cx="512063" cy="40995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01919" y="986740"/>
            <a:ext cx="26568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solidFill>
                  <a:srgbClr val="A8815A"/>
                </a:solidFill>
                <a:latin typeface="Malgun Gothic"/>
                <a:cs typeface="Malgun Gothic"/>
              </a:rPr>
              <a:t>Host</a:t>
            </a:r>
            <a:r>
              <a:rPr sz="2500" b="1" spc="-65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2500" b="1" dirty="0">
                <a:solidFill>
                  <a:srgbClr val="A8815A"/>
                </a:solidFill>
                <a:latin typeface="Malgun Gothic"/>
                <a:cs typeface="Malgun Gothic"/>
              </a:rPr>
              <a:t>Family</a:t>
            </a:r>
            <a:r>
              <a:rPr sz="2500" b="1" spc="-60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2500" b="1" spc="-20" dirty="0">
                <a:solidFill>
                  <a:srgbClr val="A8815A"/>
                </a:solidFill>
                <a:latin typeface="Malgun Gothic"/>
                <a:cs typeface="Malgun Gothic"/>
              </a:rPr>
              <a:t>Flyer</a:t>
            </a:r>
            <a:endParaRPr sz="2500">
              <a:latin typeface="Malgun Gothic"/>
              <a:cs typeface="Malgun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4611" y="1490472"/>
            <a:ext cx="2572385" cy="0"/>
          </a:xfrm>
          <a:custGeom>
            <a:avLst/>
            <a:gdLst/>
            <a:ahLst/>
            <a:cxnLst/>
            <a:rect l="l" t="t" r="r" b="b"/>
            <a:pathLst>
              <a:path w="2572385">
                <a:moveTo>
                  <a:pt x="0" y="0"/>
                </a:moveTo>
                <a:lnTo>
                  <a:pt x="2572232" y="0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4611" y="914400"/>
            <a:ext cx="2572385" cy="0"/>
          </a:xfrm>
          <a:custGeom>
            <a:avLst/>
            <a:gdLst/>
            <a:ahLst/>
            <a:cxnLst/>
            <a:rect l="l" t="t" r="r" b="b"/>
            <a:pathLst>
              <a:path w="2572385">
                <a:moveTo>
                  <a:pt x="0" y="0"/>
                </a:moveTo>
                <a:lnTo>
                  <a:pt x="2572232" y="0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9255" algn="l"/>
              </a:tabLst>
            </a:pPr>
            <a:r>
              <a:rPr spc="-270" dirty="0"/>
              <a:t> </a:t>
            </a:r>
            <a:r>
              <a:rPr dirty="0"/>
              <a:t>Program</a:t>
            </a:r>
            <a:r>
              <a:rPr spc="-50" dirty="0"/>
              <a:t> </a:t>
            </a:r>
            <a:r>
              <a:rPr spc="-10" dirty="0"/>
              <a:t>Essentials</a:t>
            </a:r>
            <a:r>
              <a:rPr dirty="0"/>
              <a:t>	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904" y="1845564"/>
            <a:ext cx="3275075" cy="38983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02158" y="1165639"/>
            <a:ext cx="4735195" cy="17023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084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Kim,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from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Korea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Malgun Gothic"/>
                <a:cs typeface="Malgun Gothic"/>
              </a:rPr>
              <a:t>(</a:t>
            </a:r>
            <a:r>
              <a:rPr sz="1600" dirty="0">
                <a:latin typeface="Calibri"/>
                <a:cs typeface="Calibri"/>
              </a:rPr>
              <a:t>Thompson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High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School)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100" b="1" dirty="0">
                <a:solidFill>
                  <a:srgbClr val="375F92"/>
                </a:solidFill>
                <a:latin typeface="Malgun Gothic"/>
                <a:cs typeface="Malgun Gothic"/>
              </a:rPr>
              <a:t>J-1 </a:t>
            </a:r>
            <a:r>
              <a:rPr lang="ko-KR" altLang="en-US" sz="1100" b="1" dirty="0">
                <a:solidFill>
                  <a:srgbClr val="375F92"/>
                </a:solidFill>
                <a:latin typeface="Malgun Gothic"/>
                <a:cs typeface="Malgun Gothic"/>
              </a:rPr>
              <a:t>교환 프로그램을 지원하게 된 계기는 무엇인가요</a:t>
            </a:r>
            <a:r>
              <a:rPr lang="en-US" altLang="ko-KR" sz="1100" b="1" dirty="0">
                <a:solidFill>
                  <a:srgbClr val="375F92"/>
                </a:solidFill>
                <a:latin typeface="Malgun Gothic"/>
                <a:cs typeface="Malgun Gothic"/>
              </a:rPr>
              <a:t>?</a:t>
            </a:r>
          </a:p>
          <a:p>
            <a:pPr marL="12700">
              <a:lnSpc>
                <a:spcPct val="100000"/>
              </a:lnSpc>
            </a:pPr>
            <a:endParaRPr lang="en-US" sz="1100" b="1" dirty="0">
              <a:solidFill>
                <a:srgbClr val="375F92"/>
              </a:solidFill>
              <a:latin typeface="Malgun Gothic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100" dirty="0">
                <a:latin typeface="Arial"/>
                <a:cs typeface="Arial"/>
              </a:rPr>
              <a:t>"</a:t>
            </a:r>
            <a:r>
              <a:rPr lang="ko-KR" altLang="en-US" sz="1100" dirty="0">
                <a:latin typeface="Arial"/>
                <a:cs typeface="Arial"/>
              </a:rPr>
              <a:t>저는 새로운 언어와 문화를 배우는 것을 좋아합니다</a:t>
            </a:r>
            <a:r>
              <a:rPr lang="en-US" altLang="ko-KR" sz="1100" dirty="0">
                <a:latin typeface="Arial"/>
                <a:cs typeface="Arial"/>
              </a:rPr>
              <a:t>. </a:t>
            </a:r>
            <a:r>
              <a:rPr lang="ko-KR" altLang="en-US" sz="1100" dirty="0">
                <a:latin typeface="Arial"/>
                <a:cs typeface="Arial"/>
              </a:rPr>
              <a:t>몇 년 전에 일본어 말하기 대회에서 우승한 적이 있습니다</a:t>
            </a:r>
            <a:r>
              <a:rPr lang="en-US" altLang="ko-KR" sz="1100" dirty="0">
                <a:latin typeface="Arial"/>
                <a:cs typeface="Arial"/>
              </a:rPr>
              <a:t>. </a:t>
            </a:r>
            <a:r>
              <a:rPr lang="ko-KR" altLang="en-US" sz="1100" dirty="0">
                <a:latin typeface="Arial"/>
                <a:cs typeface="Arial"/>
              </a:rPr>
              <a:t>당시 학교 선생님께서 영어권 국가에 가서 서양 문화와 더 큰 세상을 경험해보는 게 어떻겠냐고 제안하셨어요</a:t>
            </a:r>
            <a:r>
              <a:rPr lang="en-US" altLang="ko-KR" sz="1100" dirty="0">
                <a:latin typeface="Arial"/>
                <a:cs typeface="Arial"/>
              </a:rPr>
              <a:t>. </a:t>
            </a:r>
            <a:r>
              <a:rPr lang="ko-KR" altLang="en-US" sz="1100" dirty="0">
                <a:latin typeface="Arial"/>
                <a:cs typeface="Arial"/>
              </a:rPr>
              <a:t>그때 어머니께서 </a:t>
            </a:r>
            <a:r>
              <a:rPr lang="en-US" altLang="ko-KR" sz="1100" dirty="0" err="1">
                <a:latin typeface="Arial"/>
                <a:cs typeface="Arial"/>
              </a:rPr>
              <a:t>AnB</a:t>
            </a:r>
            <a:r>
              <a:rPr lang="ko-KR" altLang="en-US" sz="1100" dirty="0">
                <a:latin typeface="Arial"/>
                <a:cs typeface="Arial"/>
              </a:rPr>
              <a:t>의 </a:t>
            </a:r>
            <a:r>
              <a:rPr lang="en-US" altLang="ko-KR" sz="1100" dirty="0">
                <a:latin typeface="Arial"/>
                <a:cs typeface="Arial"/>
              </a:rPr>
              <a:t>J-1 </a:t>
            </a:r>
            <a:r>
              <a:rPr lang="ko-KR" altLang="en-US" sz="1100" dirty="0">
                <a:latin typeface="Arial"/>
                <a:cs typeface="Arial"/>
              </a:rPr>
              <a:t>교환 프로그램에 대해 들으셨는데</a:t>
            </a:r>
            <a:r>
              <a:rPr lang="en-US" altLang="ko-KR" sz="1100" dirty="0">
                <a:latin typeface="Arial"/>
                <a:cs typeface="Arial"/>
              </a:rPr>
              <a:t>, </a:t>
            </a:r>
            <a:r>
              <a:rPr lang="ko-KR" altLang="en-US" sz="1100" dirty="0">
                <a:latin typeface="Arial"/>
                <a:cs typeface="Arial"/>
              </a:rPr>
              <a:t>정말 매력적으로 들렸어요</a:t>
            </a:r>
            <a:r>
              <a:rPr lang="en-US" altLang="ko-KR" sz="1100" dirty="0">
                <a:latin typeface="Arial"/>
                <a:cs typeface="Arial"/>
              </a:rPr>
              <a:t>."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2158" y="3739571"/>
            <a:ext cx="4686935" cy="15619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100" b="1" dirty="0">
                <a:solidFill>
                  <a:srgbClr val="375F92"/>
                </a:solidFill>
                <a:latin typeface="Malgun Gothic"/>
                <a:cs typeface="Malgun Gothic"/>
              </a:rPr>
              <a:t>미국에서의 학교 생활은 어땠나요</a:t>
            </a:r>
            <a:r>
              <a:rPr lang="en-US" altLang="ko-KR" sz="1100" b="1" dirty="0">
                <a:solidFill>
                  <a:srgbClr val="375F92"/>
                </a:solidFill>
                <a:latin typeface="Malgun Gothic"/>
                <a:cs typeface="Malgun Gothic"/>
              </a:rPr>
              <a:t>?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100" b="1" dirty="0">
              <a:solidFill>
                <a:srgbClr val="375F92"/>
              </a:solidFill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100" dirty="0">
                <a:latin typeface="Malgun Gothic"/>
                <a:cs typeface="Malgun Gothic"/>
              </a:rPr>
              <a:t>"</a:t>
            </a:r>
            <a:r>
              <a:rPr lang="ko-KR" altLang="en-US" sz="1100" dirty="0">
                <a:latin typeface="Malgun Gothic"/>
                <a:cs typeface="Malgun Gothic"/>
              </a:rPr>
              <a:t>미국에서의 학교 생활은 꿈만 같았어요</a:t>
            </a:r>
            <a:r>
              <a:rPr lang="en-US" altLang="ko-KR" sz="1100" dirty="0">
                <a:latin typeface="Malgun Gothic"/>
                <a:cs typeface="Malgun Gothic"/>
              </a:rPr>
              <a:t>. </a:t>
            </a:r>
            <a:r>
              <a:rPr lang="ko-KR" altLang="en-US" sz="1100" dirty="0">
                <a:latin typeface="Malgun Gothic"/>
                <a:cs typeface="Malgun Gothic"/>
              </a:rPr>
              <a:t>처음에는 의사소통이 원활하지 않을 정도로 영어 실력이 부족해서 새로운 생활에 적응하는 게 조금 힘들었어요</a:t>
            </a:r>
            <a:r>
              <a:rPr lang="en-US" altLang="ko-KR" sz="1100" dirty="0">
                <a:latin typeface="Malgun Gothic"/>
                <a:cs typeface="Malgun Gothic"/>
              </a:rPr>
              <a:t>. </a:t>
            </a:r>
            <a:r>
              <a:rPr lang="ko-KR" altLang="en-US" sz="1100" dirty="0">
                <a:latin typeface="Malgun Gothic"/>
                <a:cs typeface="Malgun Gothic"/>
              </a:rPr>
              <a:t>하지만 다양한 활동을 함께 하면서 친구들과 점점 더 친해졌고</a:t>
            </a:r>
            <a:r>
              <a:rPr lang="en-US" altLang="ko-KR" sz="1100" dirty="0">
                <a:latin typeface="Malgun Gothic"/>
                <a:cs typeface="Malgun Gothic"/>
              </a:rPr>
              <a:t>, </a:t>
            </a:r>
            <a:r>
              <a:rPr lang="ko-KR" altLang="en-US" sz="1100" dirty="0">
                <a:latin typeface="Malgun Gothic"/>
                <a:cs typeface="Malgun Gothic"/>
              </a:rPr>
              <a:t>자연스럽게 영어 실력이 향상되었어요</a:t>
            </a:r>
            <a:r>
              <a:rPr lang="en-US" altLang="ko-KR" sz="1100" dirty="0">
                <a:latin typeface="Malgun Gothic"/>
                <a:cs typeface="Malgun Gothic"/>
              </a:rPr>
              <a:t>. </a:t>
            </a:r>
            <a:r>
              <a:rPr lang="ko-KR" altLang="en-US" sz="1100" dirty="0">
                <a:latin typeface="Malgun Gothic"/>
                <a:cs typeface="Malgun Gothic"/>
              </a:rPr>
              <a:t>특히 </a:t>
            </a:r>
            <a:r>
              <a:rPr lang="en-US" altLang="ko-KR" sz="1100" dirty="0">
                <a:latin typeface="Malgun Gothic"/>
                <a:cs typeface="Malgun Gothic"/>
              </a:rPr>
              <a:t>1</a:t>
            </a:r>
            <a:r>
              <a:rPr lang="ko-KR" altLang="en-US" sz="1100" dirty="0">
                <a:latin typeface="Malgun Gothic"/>
                <a:cs typeface="Malgun Gothic"/>
              </a:rPr>
              <a:t>년 동안 알츠하이머 기금 모금 행사</a:t>
            </a:r>
            <a:r>
              <a:rPr lang="en-US" altLang="ko-KR" sz="1100" dirty="0">
                <a:latin typeface="Malgun Gothic"/>
                <a:cs typeface="Malgun Gothic"/>
              </a:rPr>
              <a:t>, </a:t>
            </a:r>
            <a:r>
              <a:rPr lang="ko-KR" altLang="en-US" sz="1100" dirty="0">
                <a:latin typeface="Malgun Gothic"/>
                <a:cs typeface="Malgun Gothic"/>
              </a:rPr>
              <a:t>양로원 공연</a:t>
            </a:r>
            <a:r>
              <a:rPr lang="en-US" altLang="ko-KR" sz="1100" dirty="0">
                <a:latin typeface="Malgun Gothic"/>
                <a:cs typeface="Malgun Gothic"/>
              </a:rPr>
              <a:t>, </a:t>
            </a:r>
            <a:r>
              <a:rPr lang="ko-KR" altLang="en-US" sz="1100" dirty="0">
                <a:latin typeface="Malgun Gothic"/>
                <a:cs typeface="Malgun Gothic"/>
              </a:rPr>
              <a:t>할로윈 파티</a:t>
            </a:r>
            <a:r>
              <a:rPr lang="en-US" altLang="ko-KR" sz="1100" dirty="0">
                <a:latin typeface="Malgun Gothic"/>
                <a:cs typeface="Malgun Gothic"/>
              </a:rPr>
              <a:t>, </a:t>
            </a:r>
            <a:r>
              <a:rPr lang="ko-KR" altLang="en-US" sz="1100" dirty="0">
                <a:latin typeface="Malgun Gothic"/>
                <a:cs typeface="Malgun Gothic"/>
              </a:rPr>
              <a:t>크리스마스 합창 콘서트</a:t>
            </a:r>
            <a:r>
              <a:rPr lang="en-US" altLang="ko-KR" sz="1100" dirty="0">
                <a:latin typeface="Malgun Gothic"/>
                <a:cs typeface="Malgun Gothic"/>
              </a:rPr>
              <a:t>, </a:t>
            </a:r>
            <a:r>
              <a:rPr lang="ko-KR" altLang="en-US" sz="1100" dirty="0">
                <a:latin typeface="Malgun Gothic"/>
                <a:cs typeface="Malgun Gothic"/>
              </a:rPr>
              <a:t>장애학생 봉사활동</a:t>
            </a:r>
            <a:r>
              <a:rPr lang="en-US" altLang="ko-KR" sz="1100" dirty="0">
                <a:latin typeface="Malgun Gothic"/>
                <a:cs typeface="Malgun Gothic"/>
              </a:rPr>
              <a:t>, </a:t>
            </a:r>
            <a:r>
              <a:rPr lang="ko-KR" altLang="en-US" sz="1100" dirty="0">
                <a:latin typeface="Malgun Gothic"/>
                <a:cs typeface="Malgun Gothic"/>
              </a:rPr>
              <a:t>버밍엄 오케스트라</a:t>
            </a:r>
            <a:r>
              <a:rPr lang="en-US" altLang="ko-KR" sz="1100" dirty="0">
                <a:latin typeface="Malgun Gothic"/>
                <a:cs typeface="Malgun Gothic"/>
              </a:rPr>
              <a:t>, </a:t>
            </a:r>
            <a:r>
              <a:rPr lang="ko-KR" altLang="en-US" sz="1100" dirty="0">
                <a:latin typeface="Malgun Gothic"/>
                <a:cs typeface="Malgun Gothic"/>
              </a:rPr>
              <a:t>마틴 루터 킹 퍼레이드 등 많은 행사를 통해 친구들과 다양한 경험을 하고 행복한 추억을 만들었습니다</a:t>
            </a:r>
            <a:r>
              <a:rPr lang="en-US" altLang="ko-KR" sz="1100" dirty="0">
                <a:latin typeface="Malgun Gothic"/>
                <a:cs typeface="Malgun Gothic"/>
              </a:rPr>
              <a:t>."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261" y="249236"/>
            <a:ext cx="56515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5" dirty="0"/>
              <a:t> </a:t>
            </a:r>
            <a:r>
              <a:rPr dirty="0"/>
              <a:t>Interview</a:t>
            </a:r>
            <a:r>
              <a:rPr spc="-25" dirty="0"/>
              <a:t> </a:t>
            </a:r>
            <a:r>
              <a:rPr dirty="0"/>
              <a:t>with</a:t>
            </a:r>
            <a:r>
              <a:rPr spc="-35" dirty="0"/>
              <a:t> </a:t>
            </a:r>
            <a:r>
              <a:rPr dirty="0"/>
              <a:t>a</a:t>
            </a:r>
            <a:r>
              <a:rPr spc="-10" dirty="0"/>
              <a:t> J-</a:t>
            </a:r>
            <a:r>
              <a:rPr dirty="0"/>
              <a:t>1</a:t>
            </a:r>
            <a:r>
              <a:rPr spc="-25" dirty="0"/>
              <a:t> </a:t>
            </a:r>
            <a:r>
              <a:rPr spc="-10" dirty="0"/>
              <a:t>Studen</a:t>
            </a:r>
            <a:r>
              <a:rPr u="none" spc="-10" dirty="0"/>
              <a:t>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8184" y="1622911"/>
            <a:ext cx="4542790" cy="10547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en-US" sz="1100" b="1" dirty="0">
                <a:solidFill>
                  <a:srgbClr val="375F92"/>
                </a:solidFill>
                <a:latin typeface="Malgun Gothic"/>
                <a:cs typeface="Malgun Gothic"/>
              </a:rPr>
              <a:t>호스트 가족과의 생활은 어땠나요</a:t>
            </a:r>
            <a:r>
              <a:rPr lang="en-US" altLang="ko-KR" sz="1100" b="1" dirty="0">
                <a:solidFill>
                  <a:srgbClr val="375F92"/>
                </a:solidFill>
                <a:latin typeface="Malgun Gothic"/>
                <a:cs typeface="Malgun Gothic"/>
              </a:rPr>
              <a:t>?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1100" b="1" dirty="0">
              <a:solidFill>
                <a:srgbClr val="375F92"/>
              </a:solidFill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altLang="ko-KR" sz="1100" dirty="0">
                <a:latin typeface="Malgun Gothic"/>
                <a:cs typeface="Malgun Gothic"/>
              </a:rPr>
              <a:t>"</a:t>
            </a:r>
            <a:r>
              <a:rPr lang="ko-KR" altLang="en-US" sz="1100" dirty="0">
                <a:latin typeface="Malgun Gothic"/>
                <a:cs typeface="Malgun Gothic"/>
              </a:rPr>
              <a:t>제 호스트 가족은 최고였어요</a:t>
            </a:r>
            <a:r>
              <a:rPr lang="en-US" altLang="ko-KR" sz="1100" dirty="0">
                <a:latin typeface="Malgun Gothic"/>
                <a:cs typeface="Malgun Gothic"/>
              </a:rPr>
              <a:t>. </a:t>
            </a:r>
            <a:r>
              <a:rPr lang="ko-KR" altLang="en-US" sz="1100" dirty="0">
                <a:latin typeface="Malgun Gothic"/>
                <a:cs typeface="Malgun Gothic"/>
              </a:rPr>
              <a:t>그들은 저를 진짜 가족처럼 사랑으로 대해주었어요</a:t>
            </a:r>
            <a:r>
              <a:rPr lang="en-US" altLang="ko-KR" sz="1100" dirty="0">
                <a:latin typeface="Malgun Gothic"/>
                <a:cs typeface="Malgun Gothic"/>
              </a:rPr>
              <a:t>. </a:t>
            </a:r>
            <a:r>
              <a:rPr lang="ko-KR" altLang="en-US" sz="1100" dirty="0">
                <a:latin typeface="Malgun Gothic"/>
                <a:cs typeface="Malgun Gothic"/>
              </a:rPr>
              <a:t>호스트 엄마는 학교에서 어떤 새 친구를 사귀었는지 자주 물어보셨고</a:t>
            </a:r>
            <a:r>
              <a:rPr lang="en-US" altLang="ko-KR" sz="1100" dirty="0">
                <a:latin typeface="Malgun Gothic"/>
                <a:cs typeface="Malgun Gothic"/>
              </a:rPr>
              <a:t>, </a:t>
            </a:r>
            <a:r>
              <a:rPr lang="ko-KR" altLang="en-US" sz="1100" dirty="0">
                <a:latin typeface="Malgun Gothic"/>
                <a:cs typeface="Malgun Gothic"/>
              </a:rPr>
              <a:t>진심으로 저를 걱정해 주셨어요</a:t>
            </a:r>
            <a:r>
              <a:rPr lang="en-US" altLang="ko-KR" sz="1100" dirty="0">
                <a:latin typeface="Malgun Gothic"/>
                <a:cs typeface="Malgun Gothic"/>
              </a:rPr>
              <a:t>. </a:t>
            </a:r>
            <a:r>
              <a:rPr lang="ko-KR" altLang="en-US" sz="1100" dirty="0">
                <a:latin typeface="Malgun Gothic"/>
                <a:cs typeface="Malgun Gothic"/>
              </a:rPr>
              <a:t>한번은 독감에 걸린 적이 있었는데 호스트 엄마가 너무 잘 돌봐주셔서 아픈 동안 행복했어요</a:t>
            </a:r>
            <a:r>
              <a:rPr lang="en-US" altLang="ko-KR" sz="1100" dirty="0">
                <a:latin typeface="Malgun Gothic"/>
                <a:cs typeface="Malgun Gothic"/>
              </a:rPr>
              <a:t>."</a:t>
            </a:r>
            <a:endParaRPr sz="1100" dirty="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8184" y="3686773"/>
            <a:ext cx="4649470" cy="105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100" b="1" dirty="0">
                <a:solidFill>
                  <a:srgbClr val="375F92"/>
                </a:solidFill>
                <a:latin typeface="Malgun Gothic"/>
                <a:cs typeface="Malgun Gothic"/>
              </a:rPr>
              <a:t>앞으로의 커리어와 계획은 무엇인가요</a:t>
            </a:r>
            <a:r>
              <a:rPr lang="en-US" altLang="ko-KR" sz="1100" b="1" dirty="0">
                <a:solidFill>
                  <a:srgbClr val="375F92"/>
                </a:solidFill>
                <a:latin typeface="Malgun Gothic"/>
                <a:cs typeface="Malgun Gothic"/>
              </a:rPr>
              <a:t>?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100" b="1" dirty="0">
              <a:solidFill>
                <a:srgbClr val="375F92"/>
              </a:solidFill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100" dirty="0">
                <a:latin typeface="Malgun Gothic"/>
                <a:cs typeface="Malgun Gothic"/>
              </a:rPr>
              <a:t>"</a:t>
            </a:r>
            <a:r>
              <a:rPr lang="ko-KR" altLang="en-US" sz="1100" dirty="0">
                <a:latin typeface="Malgun Gothic"/>
                <a:cs typeface="Malgun Gothic"/>
              </a:rPr>
              <a:t>이번 교환학생 프로그램을 통해 배운 소중한 경험을 바탕으로 더 큰 꿈을 꾸고 더 넓은 세상을 보고 싶고</a:t>
            </a:r>
            <a:r>
              <a:rPr lang="en-US" altLang="ko-KR" sz="1100" dirty="0">
                <a:latin typeface="Malgun Gothic"/>
                <a:cs typeface="Malgun Gothic"/>
              </a:rPr>
              <a:t> </a:t>
            </a:r>
            <a:r>
              <a:rPr lang="ko-KR" altLang="en-US" sz="1100" dirty="0">
                <a:latin typeface="Malgun Gothic"/>
                <a:cs typeface="Malgun Gothic"/>
              </a:rPr>
              <a:t>일본에 가서 대학을 다니고 싶어요</a:t>
            </a:r>
            <a:r>
              <a:rPr lang="en-US" altLang="ko-KR" sz="1100" dirty="0">
                <a:latin typeface="Malgun Gothic"/>
                <a:cs typeface="Malgun Gothic"/>
              </a:rPr>
              <a:t>. </a:t>
            </a:r>
            <a:r>
              <a:rPr lang="ko-KR" altLang="en-US" sz="1100" dirty="0">
                <a:latin typeface="Malgun Gothic"/>
                <a:cs typeface="Malgun Gothic"/>
              </a:rPr>
              <a:t>그리고 미국 문화와 그 멋진 성격을 소개할 수 있을 것 같아요</a:t>
            </a:r>
            <a:r>
              <a:rPr lang="en-US" altLang="ko-KR" sz="1100" dirty="0">
                <a:latin typeface="Malgun Gothic"/>
                <a:cs typeface="Malgun Gothic"/>
              </a:rPr>
              <a:t>. </a:t>
            </a:r>
            <a:r>
              <a:rPr lang="ko-KR" altLang="en-US" sz="1100" dirty="0">
                <a:latin typeface="Malgun Gothic"/>
                <a:cs typeface="Malgun Gothic"/>
              </a:rPr>
              <a:t>이번 경험을 통해 새로운 환경에 쉽고 즐겁게 적응할 수 있을 거라 믿습니다</a:t>
            </a:r>
            <a:r>
              <a:rPr lang="en-US" altLang="ko-KR" sz="1100" dirty="0">
                <a:latin typeface="Malgun Gothic"/>
                <a:cs typeface="Malgun Gothic"/>
              </a:rPr>
              <a:t>."</a:t>
            </a:r>
            <a:endParaRPr sz="1100" dirty="0">
              <a:latin typeface="Malgun Gothic"/>
              <a:cs typeface="Malgun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95" y="1014983"/>
            <a:ext cx="3418331" cy="25847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295" y="3678935"/>
            <a:ext cx="3418331" cy="252069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261" y="249236"/>
            <a:ext cx="56515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5" dirty="0"/>
              <a:t> </a:t>
            </a:r>
            <a:r>
              <a:rPr dirty="0"/>
              <a:t>Interview</a:t>
            </a:r>
            <a:r>
              <a:rPr spc="-25" dirty="0"/>
              <a:t> </a:t>
            </a:r>
            <a:r>
              <a:rPr dirty="0"/>
              <a:t>with</a:t>
            </a:r>
            <a:r>
              <a:rPr spc="-35" dirty="0"/>
              <a:t> </a:t>
            </a:r>
            <a:r>
              <a:rPr dirty="0"/>
              <a:t>a</a:t>
            </a:r>
            <a:r>
              <a:rPr spc="-10" dirty="0"/>
              <a:t> J-</a:t>
            </a:r>
            <a:r>
              <a:rPr dirty="0"/>
              <a:t>1</a:t>
            </a:r>
            <a:r>
              <a:rPr spc="-25" dirty="0"/>
              <a:t> </a:t>
            </a:r>
            <a:r>
              <a:rPr spc="-10" dirty="0"/>
              <a:t>Studen</a:t>
            </a:r>
            <a:r>
              <a:rPr u="none" spc="-10" dirty="0"/>
              <a:t>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4166" y="1234505"/>
            <a:ext cx="4831715" cy="21050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Lee,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from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Korea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(Harlan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High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School)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100" b="1" dirty="0">
                <a:solidFill>
                  <a:srgbClr val="375F92"/>
                </a:solidFill>
                <a:latin typeface="Malgun Gothic"/>
                <a:cs typeface="Malgun Gothic"/>
              </a:rPr>
              <a:t>J-1 </a:t>
            </a:r>
            <a:r>
              <a:rPr lang="ko-KR" altLang="en-US" sz="1100" b="1" dirty="0">
                <a:solidFill>
                  <a:srgbClr val="375F92"/>
                </a:solidFill>
                <a:latin typeface="Malgun Gothic"/>
                <a:cs typeface="Malgun Gothic"/>
              </a:rPr>
              <a:t>교환 프로그램을 지원하게 된 계기는 무엇인가요</a:t>
            </a:r>
            <a:r>
              <a:rPr lang="en-US" altLang="ko-KR" sz="1100" b="1" dirty="0">
                <a:solidFill>
                  <a:srgbClr val="375F92"/>
                </a:solidFill>
                <a:latin typeface="Malgun Gothic"/>
                <a:cs typeface="Malgun Gothic"/>
              </a:rPr>
              <a:t>?</a:t>
            </a:r>
          </a:p>
          <a:p>
            <a:pPr marL="12700">
              <a:lnSpc>
                <a:spcPct val="100000"/>
              </a:lnSpc>
            </a:pPr>
            <a:endParaRPr lang="en-US" sz="1100" b="1" dirty="0">
              <a:solidFill>
                <a:srgbClr val="375F92"/>
              </a:solidFill>
              <a:latin typeface="Malgun Gothic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100" dirty="0">
                <a:latin typeface="Arial"/>
                <a:cs typeface="Arial"/>
              </a:rPr>
              <a:t>"</a:t>
            </a:r>
            <a:r>
              <a:rPr lang="ko-KR" altLang="en-US" sz="1100" dirty="0">
                <a:latin typeface="Arial"/>
                <a:cs typeface="Arial"/>
              </a:rPr>
              <a:t>작년에 가족과 함께 해외여행을 가서 사람들이 여가와 문화생활을 즐기는 모습을 보았습니다</a:t>
            </a:r>
            <a:r>
              <a:rPr lang="en-US" altLang="ko-KR" sz="1100" dirty="0">
                <a:latin typeface="Arial"/>
                <a:cs typeface="Arial"/>
              </a:rPr>
              <a:t>. </a:t>
            </a:r>
            <a:r>
              <a:rPr lang="ko-KR" altLang="en-US" sz="1100" dirty="0">
                <a:latin typeface="Arial"/>
                <a:cs typeface="Arial"/>
              </a:rPr>
              <a:t>가족</a:t>
            </a:r>
            <a:r>
              <a:rPr lang="en-US" altLang="ko-KR" sz="1100" dirty="0">
                <a:latin typeface="Arial"/>
                <a:cs typeface="Arial"/>
              </a:rPr>
              <a:t>, </a:t>
            </a:r>
            <a:r>
              <a:rPr lang="ko-KR" altLang="en-US" sz="1100" dirty="0">
                <a:latin typeface="Arial"/>
                <a:cs typeface="Arial"/>
              </a:rPr>
              <a:t>친구와 함께 또는 혼자서 여유롭게 생활하는 그들의 라이프스타일이 매력적으로 느껴졌고</a:t>
            </a:r>
            <a:r>
              <a:rPr lang="en-US" altLang="ko-KR" sz="1100" dirty="0">
                <a:latin typeface="Arial"/>
                <a:cs typeface="Arial"/>
              </a:rPr>
              <a:t>, </a:t>
            </a:r>
            <a:r>
              <a:rPr lang="ko-KR" altLang="en-US" sz="1100" dirty="0">
                <a:latin typeface="Arial"/>
                <a:cs typeface="Arial"/>
              </a:rPr>
              <a:t>이런 문화에 대해 더 알고 싶다는 생각이 들었습니다</a:t>
            </a:r>
            <a:r>
              <a:rPr lang="en-US" altLang="ko-KR" sz="1100" dirty="0">
                <a:latin typeface="Arial"/>
                <a:cs typeface="Arial"/>
              </a:rPr>
              <a:t>. </a:t>
            </a:r>
            <a:r>
              <a:rPr lang="ko-KR" altLang="en-US" sz="1100" dirty="0">
                <a:latin typeface="Arial"/>
                <a:cs typeface="Arial"/>
              </a:rPr>
              <a:t>그러던 중 아버지가 </a:t>
            </a:r>
            <a:r>
              <a:rPr lang="en-US" altLang="ko-KR" sz="1100" dirty="0" err="1">
                <a:latin typeface="Arial"/>
                <a:cs typeface="Arial"/>
              </a:rPr>
              <a:t>AnB</a:t>
            </a:r>
            <a:r>
              <a:rPr lang="en-US" altLang="ko-KR" sz="1100" dirty="0">
                <a:latin typeface="Arial"/>
                <a:cs typeface="Arial"/>
              </a:rPr>
              <a:t> Education</a:t>
            </a:r>
            <a:r>
              <a:rPr lang="ko-KR" altLang="en-US" sz="1100" dirty="0">
                <a:latin typeface="Arial"/>
                <a:cs typeface="Arial"/>
              </a:rPr>
              <a:t>의 교환학생 프로그램에 대해 들으셨고</a:t>
            </a:r>
            <a:r>
              <a:rPr lang="en-US" altLang="ko-KR" sz="1100" dirty="0">
                <a:latin typeface="Arial"/>
                <a:cs typeface="Arial"/>
              </a:rPr>
              <a:t>, </a:t>
            </a:r>
            <a:r>
              <a:rPr lang="ko-KR" altLang="en-US" sz="1100" dirty="0">
                <a:latin typeface="Arial"/>
                <a:cs typeface="Arial"/>
              </a:rPr>
              <a:t>매우 흥미로워 보였어요</a:t>
            </a:r>
            <a:r>
              <a:rPr lang="en-US" altLang="ko-KR" sz="1100" dirty="0">
                <a:latin typeface="Arial"/>
                <a:cs typeface="Arial"/>
              </a:rPr>
              <a:t>. </a:t>
            </a:r>
            <a:r>
              <a:rPr lang="ko-KR" altLang="en-US" sz="1100" dirty="0">
                <a:latin typeface="Arial"/>
                <a:cs typeface="Arial"/>
              </a:rPr>
              <a:t>물론 프로그램을 성공적으로 마치려면 자립해야 한다는 것을 알고 있었지만</a:t>
            </a:r>
            <a:r>
              <a:rPr lang="en-US" altLang="ko-KR" sz="1100" dirty="0">
                <a:latin typeface="Arial"/>
                <a:cs typeface="Arial"/>
              </a:rPr>
              <a:t>, </a:t>
            </a:r>
            <a:r>
              <a:rPr lang="ko-KR" altLang="en-US" sz="1100" dirty="0">
                <a:latin typeface="Arial"/>
                <a:cs typeface="Arial"/>
              </a:rPr>
              <a:t>새로운 문화를 경험한다는 사실이 더 기뻤어요</a:t>
            </a:r>
            <a:r>
              <a:rPr lang="en-US" altLang="ko-KR" sz="1100" dirty="0">
                <a:latin typeface="Arial"/>
                <a:cs typeface="Arial"/>
              </a:rPr>
              <a:t>."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4166" y="4382590"/>
            <a:ext cx="4769485" cy="12234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100" b="1" dirty="0">
                <a:solidFill>
                  <a:srgbClr val="375F92"/>
                </a:solidFill>
                <a:latin typeface="Malgun Gothic"/>
                <a:cs typeface="Malgun Gothic"/>
              </a:rPr>
              <a:t>미국에서의 학교 생활은 어땠나요</a:t>
            </a:r>
            <a:r>
              <a:rPr lang="en-US" altLang="ko-KR" sz="1100" b="1" dirty="0">
                <a:solidFill>
                  <a:srgbClr val="375F92"/>
                </a:solidFill>
                <a:latin typeface="Malgun Gothic"/>
                <a:cs typeface="Malgun Gothic"/>
              </a:rPr>
              <a:t>?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100" b="1" dirty="0">
              <a:solidFill>
                <a:srgbClr val="375F92"/>
              </a:solidFill>
              <a:latin typeface="Malgun Gothic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100" dirty="0">
                <a:latin typeface="Arial"/>
                <a:cs typeface="Arial"/>
              </a:rPr>
              <a:t>"</a:t>
            </a:r>
            <a:r>
              <a:rPr lang="ko-KR" altLang="en-US" sz="1100" dirty="0">
                <a:latin typeface="Arial"/>
                <a:cs typeface="Arial"/>
              </a:rPr>
              <a:t>처음에는 정말 바빴어요</a:t>
            </a:r>
            <a:r>
              <a:rPr lang="en-US" altLang="ko-KR" sz="1100" dirty="0">
                <a:latin typeface="Arial"/>
                <a:cs typeface="Arial"/>
              </a:rPr>
              <a:t>. </a:t>
            </a:r>
            <a:r>
              <a:rPr lang="ko-KR" altLang="en-US" sz="1100" dirty="0">
                <a:latin typeface="Arial"/>
                <a:cs typeface="Arial"/>
              </a:rPr>
              <a:t>빨리 말하고 싶어도 영어로 자세하게 표현할 수 없었고</a:t>
            </a:r>
            <a:r>
              <a:rPr lang="en-US" altLang="ko-KR" sz="1100" dirty="0">
                <a:latin typeface="Arial"/>
                <a:cs typeface="Arial"/>
              </a:rPr>
              <a:t>, </a:t>
            </a:r>
            <a:r>
              <a:rPr lang="ko-KR" altLang="en-US" sz="1100" dirty="0">
                <a:latin typeface="Arial"/>
                <a:cs typeface="Arial"/>
              </a:rPr>
              <a:t>친구들이 너무 빨리 말하면 알아듣기도 어려웠어요</a:t>
            </a:r>
            <a:r>
              <a:rPr lang="en-US" altLang="ko-KR" sz="1100" dirty="0">
                <a:latin typeface="Arial"/>
                <a:cs typeface="Arial"/>
              </a:rPr>
              <a:t>. </a:t>
            </a:r>
            <a:r>
              <a:rPr lang="ko-KR" altLang="en-US" sz="1100" dirty="0">
                <a:latin typeface="Arial"/>
                <a:cs typeface="Arial"/>
              </a:rPr>
              <a:t>그래서 친구들과 어울리려고 노력했어요</a:t>
            </a:r>
            <a:r>
              <a:rPr lang="en-US" altLang="ko-KR" sz="1100" dirty="0">
                <a:latin typeface="Arial"/>
                <a:cs typeface="Arial"/>
              </a:rPr>
              <a:t>. </a:t>
            </a:r>
            <a:r>
              <a:rPr lang="ko-KR" altLang="en-US" sz="1100" dirty="0">
                <a:latin typeface="Arial"/>
                <a:cs typeface="Arial"/>
              </a:rPr>
              <a:t>감사하게도 좋은 친구들을 많이 만났고</a:t>
            </a:r>
            <a:r>
              <a:rPr lang="en-US" altLang="ko-KR" sz="1100" dirty="0">
                <a:latin typeface="Arial"/>
                <a:cs typeface="Arial"/>
              </a:rPr>
              <a:t>, </a:t>
            </a:r>
            <a:r>
              <a:rPr lang="ko-KR" altLang="en-US" sz="1100" dirty="0">
                <a:latin typeface="Arial"/>
                <a:cs typeface="Arial"/>
              </a:rPr>
              <a:t>친구들은 제 페이스를 참을성 있게 따라주고 여러모로 도와주었고</a:t>
            </a:r>
            <a:r>
              <a:rPr lang="en-US" altLang="ko-KR" sz="1100" dirty="0">
                <a:latin typeface="Arial"/>
                <a:cs typeface="Arial"/>
              </a:rPr>
              <a:t>, </a:t>
            </a:r>
            <a:r>
              <a:rPr lang="ko-KR" altLang="en-US" sz="1100" dirty="0">
                <a:latin typeface="Arial"/>
                <a:cs typeface="Arial"/>
              </a:rPr>
              <a:t>나중에는</a:t>
            </a:r>
            <a:r>
              <a:rPr lang="en-US" altLang="ko-KR" sz="1100" dirty="0">
                <a:latin typeface="Arial"/>
                <a:cs typeface="Arial"/>
              </a:rPr>
              <a:t> </a:t>
            </a:r>
            <a:r>
              <a:rPr lang="ko-KR" altLang="en-US" sz="1100" dirty="0">
                <a:latin typeface="Arial"/>
                <a:cs typeface="Arial"/>
              </a:rPr>
              <a:t>가장 친한 친구가 되었습니다</a:t>
            </a:r>
            <a:r>
              <a:rPr lang="en-US" altLang="ko-KR" sz="1100" dirty="0">
                <a:latin typeface="Arial"/>
                <a:cs typeface="Arial"/>
              </a:rPr>
              <a:t>."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" y="1755648"/>
            <a:ext cx="3515867" cy="24643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004" y="4293108"/>
            <a:ext cx="3514343" cy="217931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261" y="249236"/>
            <a:ext cx="56515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5" dirty="0"/>
              <a:t> </a:t>
            </a:r>
            <a:r>
              <a:rPr dirty="0"/>
              <a:t>Interview</a:t>
            </a:r>
            <a:r>
              <a:rPr spc="-25" dirty="0"/>
              <a:t> </a:t>
            </a:r>
            <a:r>
              <a:rPr dirty="0"/>
              <a:t>with</a:t>
            </a:r>
            <a:r>
              <a:rPr spc="-35" dirty="0"/>
              <a:t> </a:t>
            </a:r>
            <a:r>
              <a:rPr dirty="0"/>
              <a:t>a</a:t>
            </a:r>
            <a:r>
              <a:rPr spc="-10" dirty="0"/>
              <a:t> J-</a:t>
            </a:r>
            <a:r>
              <a:rPr dirty="0"/>
              <a:t>1</a:t>
            </a:r>
            <a:r>
              <a:rPr spc="-25" dirty="0"/>
              <a:t> </a:t>
            </a:r>
            <a:r>
              <a:rPr spc="-10" dirty="0"/>
              <a:t>Studen</a:t>
            </a:r>
            <a:r>
              <a:rPr u="none" spc="-10" dirty="0"/>
              <a:t>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852" y="1043941"/>
            <a:ext cx="3552443" cy="251764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852" y="3656076"/>
            <a:ext cx="3552443" cy="23926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146175" y="1190070"/>
            <a:ext cx="4792980" cy="1393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en-US" dirty="0"/>
              <a:t>호스트 가족과의 생활은 어땠나요</a:t>
            </a:r>
            <a:r>
              <a:rPr lang="en-US" altLang="ko-KR" dirty="0"/>
              <a:t>?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b="0" dirty="0">
              <a:solidFill>
                <a:srgbClr val="000000"/>
              </a:solidFill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altLang="ko-KR" b="0" dirty="0">
                <a:solidFill>
                  <a:srgbClr val="000000"/>
                </a:solidFill>
                <a:latin typeface="Malgun Gothic"/>
                <a:cs typeface="Malgun Gothic"/>
              </a:rPr>
              <a:t>"</a:t>
            </a:r>
            <a:r>
              <a:rPr lang="ko-KR" altLang="en-US" b="0" dirty="0">
                <a:solidFill>
                  <a:srgbClr val="000000"/>
                </a:solidFill>
                <a:latin typeface="Malgun Gothic"/>
                <a:cs typeface="Malgun Gothic"/>
              </a:rPr>
              <a:t>호스트 가족과 저는 많은 일을 함께 했어요</a:t>
            </a:r>
            <a:r>
              <a:rPr lang="en-US" altLang="ko-KR" b="0" dirty="0">
                <a:solidFill>
                  <a:srgbClr val="000000"/>
                </a:solidFill>
                <a:latin typeface="Malgun Gothic"/>
                <a:cs typeface="Malgun Gothic"/>
              </a:rPr>
              <a:t>. </a:t>
            </a:r>
            <a:r>
              <a:rPr lang="ko-KR" altLang="en-US" b="0" dirty="0">
                <a:solidFill>
                  <a:srgbClr val="000000"/>
                </a:solidFill>
                <a:latin typeface="Malgun Gothic"/>
                <a:cs typeface="Malgun Gothic"/>
              </a:rPr>
              <a:t>요리</a:t>
            </a:r>
            <a:r>
              <a:rPr lang="en-US" altLang="ko-KR" b="0" dirty="0">
                <a:solidFill>
                  <a:srgbClr val="000000"/>
                </a:solidFill>
                <a:latin typeface="Malgun Gothic"/>
                <a:cs typeface="Malgun Gothic"/>
              </a:rPr>
              <a:t>, </a:t>
            </a:r>
            <a:r>
              <a:rPr lang="ko-KR" altLang="en-US" b="0" dirty="0">
                <a:solidFill>
                  <a:srgbClr val="000000"/>
                </a:solidFill>
                <a:latin typeface="Malgun Gothic"/>
                <a:cs typeface="Malgun Gothic"/>
              </a:rPr>
              <a:t>베이킹</a:t>
            </a:r>
            <a:r>
              <a:rPr lang="en-US" altLang="ko-KR" b="0" dirty="0">
                <a:solidFill>
                  <a:srgbClr val="000000"/>
                </a:solidFill>
                <a:latin typeface="Malgun Gothic"/>
                <a:cs typeface="Malgun Gothic"/>
              </a:rPr>
              <a:t>, </a:t>
            </a:r>
            <a:r>
              <a:rPr lang="ko-KR" altLang="en-US" b="0" dirty="0">
                <a:solidFill>
                  <a:srgbClr val="000000"/>
                </a:solidFill>
                <a:latin typeface="Malgun Gothic"/>
                <a:cs typeface="Malgun Gothic"/>
              </a:rPr>
              <a:t>영화퍼즐</a:t>
            </a:r>
            <a:r>
              <a:rPr lang="en-US" altLang="ko-KR" b="0" dirty="0">
                <a:solidFill>
                  <a:srgbClr val="000000"/>
                </a:solidFill>
                <a:latin typeface="Malgun Gothic"/>
                <a:cs typeface="Malgun Gothic"/>
              </a:rPr>
              <a:t>, </a:t>
            </a:r>
            <a:r>
              <a:rPr lang="ko-KR" altLang="en-US" b="0" dirty="0">
                <a:solidFill>
                  <a:srgbClr val="000000"/>
                </a:solidFill>
                <a:latin typeface="Malgun Gothic"/>
                <a:cs typeface="Malgun Gothic"/>
              </a:rPr>
              <a:t>쇼핑</a:t>
            </a:r>
            <a:r>
              <a:rPr lang="en-US" altLang="ko-KR" b="0" dirty="0">
                <a:solidFill>
                  <a:srgbClr val="000000"/>
                </a:solidFill>
                <a:latin typeface="Malgun Gothic"/>
                <a:cs typeface="Malgun Gothic"/>
              </a:rPr>
              <a:t>, </a:t>
            </a:r>
            <a:r>
              <a:rPr lang="ko-KR" altLang="en-US" b="0" dirty="0">
                <a:solidFill>
                  <a:srgbClr val="000000"/>
                </a:solidFill>
                <a:latin typeface="Malgun Gothic"/>
                <a:cs typeface="Malgun Gothic"/>
              </a:rPr>
              <a:t>교회에 가기도 했어요</a:t>
            </a:r>
            <a:r>
              <a:rPr lang="en-US" altLang="ko-KR" b="0" dirty="0">
                <a:solidFill>
                  <a:srgbClr val="000000"/>
                </a:solidFill>
                <a:latin typeface="Malgun Gothic"/>
                <a:cs typeface="Malgun Gothic"/>
              </a:rPr>
              <a:t>. </a:t>
            </a:r>
            <a:r>
              <a:rPr lang="ko-KR" altLang="en-US" b="0" dirty="0">
                <a:solidFill>
                  <a:srgbClr val="000000"/>
                </a:solidFill>
                <a:latin typeface="Malgun Gothic"/>
                <a:cs typeface="Malgun Gothic"/>
              </a:rPr>
              <a:t>이 모든 이벤트를 통해미국 문화를 직접 체험할 수 있었고</a:t>
            </a:r>
            <a:r>
              <a:rPr lang="en-US" altLang="ko-KR" b="0" dirty="0">
                <a:solidFill>
                  <a:srgbClr val="000000"/>
                </a:solidFill>
                <a:latin typeface="Malgun Gothic"/>
                <a:cs typeface="Malgun Gothic"/>
              </a:rPr>
              <a:t>, </a:t>
            </a:r>
            <a:r>
              <a:rPr lang="ko-KR" altLang="en-US" b="0" dirty="0">
                <a:solidFill>
                  <a:srgbClr val="000000"/>
                </a:solidFill>
                <a:latin typeface="Malgun Gothic"/>
                <a:cs typeface="Malgun Gothic"/>
              </a:rPr>
              <a:t>함께 좋은 추억을 만들 수 있었어요</a:t>
            </a:r>
            <a:r>
              <a:rPr lang="en-US" altLang="ko-KR" b="0" dirty="0">
                <a:solidFill>
                  <a:srgbClr val="000000"/>
                </a:solidFill>
                <a:latin typeface="Malgun Gothic"/>
                <a:cs typeface="Malgun Gothic"/>
              </a:rPr>
              <a:t>. </a:t>
            </a:r>
            <a:r>
              <a:rPr lang="ko-KR" altLang="en-US" b="0" dirty="0">
                <a:solidFill>
                  <a:srgbClr val="000000"/>
                </a:solidFill>
                <a:latin typeface="Malgun Gothic"/>
                <a:cs typeface="Malgun Gothic"/>
              </a:rPr>
              <a:t>특히 매일 저녁 호스트 엄마와 함께 요리하면서 대화하는 시간이 좋았어요</a:t>
            </a:r>
            <a:r>
              <a:rPr lang="en-US" altLang="ko-KR" b="0" dirty="0">
                <a:solidFill>
                  <a:srgbClr val="000000"/>
                </a:solidFill>
                <a:latin typeface="Malgun Gothic"/>
                <a:cs typeface="Malgun Gothic"/>
              </a:rPr>
              <a:t>. </a:t>
            </a:r>
            <a:r>
              <a:rPr lang="ko-KR" altLang="en-US" b="0" dirty="0">
                <a:solidFill>
                  <a:srgbClr val="000000"/>
                </a:solidFill>
                <a:latin typeface="Malgun Gothic"/>
                <a:cs typeface="Malgun Gothic"/>
              </a:rPr>
              <a:t>또한 할로윈과 추수감사절 연휴에는 친구들을 초대했고</a:t>
            </a:r>
            <a:r>
              <a:rPr lang="en-US" altLang="ko-KR" b="0" dirty="0">
                <a:solidFill>
                  <a:srgbClr val="000000"/>
                </a:solidFill>
                <a:latin typeface="Malgun Gothic"/>
                <a:cs typeface="Malgun Gothic"/>
              </a:rPr>
              <a:t>, </a:t>
            </a:r>
            <a:r>
              <a:rPr lang="ko-KR" altLang="en-US" b="0" dirty="0">
                <a:solidFill>
                  <a:srgbClr val="000000"/>
                </a:solidFill>
                <a:latin typeface="Malgun Gothic"/>
                <a:cs typeface="Malgun Gothic"/>
              </a:rPr>
              <a:t>호스트 가족은 친척들을 집으로 초대해 함께 게임을 즐겼어요</a:t>
            </a:r>
            <a:r>
              <a:rPr lang="en-US" altLang="ko-KR" b="0" dirty="0">
                <a:solidFill>
                  <a:srgbClr val="000000"/>
                </a:solidFill>
                <a:latin typeface="Malgun Gothic"/>
                <a:cs typeface="Malgun Gothic"/>
              </a:rPr>
              <a:t>. </a:t>
            </a:r>
            <a:r>
              <a:rPr lang="ko-KR" altLang="en-US" b="0" dirty="0">
                <a:solidFill>
                  <a:srgbClr val="000000"/>
                </a:solidFill>
                <a:latin typeface="Malgun Gothic"/>
                <a:cs typeface="Malgun Gothic"/>
              </a:rPr>
              <a:t>잊을 수 없는 추억이었어요</a:t>
            </a:r>
            <a:r>
              <a:rPr lang="en-US" altLang="ko-KR" b="0" dirty="0">
                <a:solidFill>
                  <a:srgbClr val="000000"/>
                </a:solidFill>
                <a:latin typeface="Malgun Gothic"/>
                <a:cs typeface="Malgun Gothic"/>
              </a:rPr>
              <a:t>."</a:t>
            </a:r>
            <a:endParaRPr b="0" spc="-10" dirty="0">
              <a:solidFill>
                <a:srgbClr val="000000"/>
              </a:solidFill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46175" y="3756998"/>
            <a:ext cx="4751705" cy="105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100" b="1" dirty="0">
                <a:solidFill>
                  <a:srgbClr val="375F92"/>
                </a:solidFill>
                <a:latin typeface="Malgun Gothic"/>
                <a:cs typeface="Malgun Gothic"/>
              </a:rPr>
              <a:t>앞으로의 커리어와 계획은 무엇인가요</a:t>
            </a:r>
            <a:r>
              <a:rPr lang="en-US" altLang="ko-KR" sz="1100" b="1" dirty="0">
                <a:solidFill>
                  <a:srgbClr val="375F92"/>
                </a:solidFill>
                <a:latin typeface="Malgun Gothic"/>
                <a:cs typeface="Malgun Gothic"/>
              </a:rPr>
              <a:t>?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100" b="1" dirty="0">
              <a:solidFill>
                <a:srgbClr val="375F92"/>
              </a:solidFill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100" dirty="0">
                <a:latin typeface="Malgun Gothic"/>
                <a:cs typeface="Malgun Gothic"/>
              </a:rPr>
              <a:t>"</a:t>
            </a:r>
            <a:r>
              <a:rPr lang="ko-KR" altLang="en-US" sz="1100" dirty="0">
                <a:latin typeface="Malgun Gothic"/>
                <a:cs typeface="Malgun Gothic"/>
              </a:rPr>
              <a:t>이번 경험을 통해 미국에서 학교를 다니는 것이 좋겠다는 생각이 들었어요</a:t>
            </a:r>
            <a:r>
              <a:rPr lang="en-US" altLang="ko-KR" sz="1100" dirty="0">
                <a:latin typeface="Malgun Gothic"/>
                <a:cs typeface="Malgun Gothic"/>
              </a:rPr>
              <a:t>. </a:t>
            </a:r>
            <a:r>
              <a:rPr lang="ko-KR" altLang="en-US" sz="1100" dirty="0">
                <a:latin typeface="Malgun Gothic"/>
                <a:cs typeface="Malgun Gothic"/>
              </a:rPr>
              <a:t>미국 사람들의 문화와 생활 방식이 저와 잘 맞고</a:t>
            </a:r>
            <a:r>
              <a:rPr lang="en-US" altLang="ko-KR" sz="1100" dirty="0">
                <a:latin typeface="Malgun Gothic"/>
                <a:cs typeface="Malgun Gothic"/>
              </a:rPr>
              <a:t>, </a:t>
            </a:r>
            <a:r>
              <a:rPr lang="ko-KR" altLang="en-US" sz="1100" dirty="0">
                <a:latin typeface="Malgun Gothic"/>
                <a:cs typeface="Malgun Gothic"/>
              </a:rPr>
              <a:t>이곳에서 제 꿈을 펼칠 수 있을 것 같아요</a:t>
            </a:r>
            <a:r>
              <a:rPr lang="en-US" altLang="ko-KR" sz="1100" dirty="0">
                <a:latin typeface="Malgun Gothic"/>
                <a:cs typeface="Malgun Gothic"/>
              </a:rPr>
              <a:t>. </a:t>
            </a:r>
            <a:r>
              <a:rPr lang="ko-KR" altLang="en-US" sz="1100" dirty="0">
                <a:latin typeface="Malgun Gothic"/>
                <a:cs typeface="Malgun Gothic"/>
              </a:rPr>
              <a:t>제 꿈은 약사이기 때문에 현재 어느 대학에 진학할지</a:t>
            </a:r>
            <a:r>
              <a:rPr lang="en-US" altLang="ko-KR" sz="1100" dirty="0">
                <a:latin typeface="Malgun Gothic"/>
                <a:cs typeface="Malgun Gothic"/>
              </a:rPr>
              <a:t>, </a:t>
            </a:r>
            <a:r>
              <a:rPr lang="ko-KR" altLang="en-US" sz="1100" dirty="0">
                <a:latin typeface="Malgun Gothic"/>
                <a:cs typeface="Malgun Gothic"/>
              </a:rPr>
              <a:t>앞으로 약사가 되기 위해 어떻게 준비해야 할지 알아보고 있습니다</a:t>
            </a:r>
            <a:r>
              <a:rPr lang="en-US" altLang="ko-KR" sz="1100" dirty="0">
                <a:latin typeface="Malgun Gothic"/>
                <a:cs typeface="Malgun Gothic"/>
              </a:rPr>
              <a:t>."</a:t>
            </a:r>
            <a:endParaRPr sz="1100" dirty="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261" y="249236"/>
            <a:ext cx="56515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5" dirty="0"/>
              <a:t> </a:t>
            </a:r>
            <a:r>
              <a:rPr dirty="0"/>
              <a:t>Interview</a:t>
            </a:r>
            <a:r>
              <a:rPr spc="-25" dirty="0"/>
              <a:t> </a:t>
            </a:r>
            <a:r>
              <a:rPr dirty="0"/>
              <a:t>with</a:t>
            </a:r>
            <a:r>
              <a:rPr spc="-35" dirty="0"/>
              <a:t> </a:t>
            </a:r>
            <a:r>
              <a:rPr dirty="0"/>
              <a:t>a</a:t>
            </a:r>
            <a:r>
              <a:rPr spc="-10" dirty="0"/>
              <a:t> J-</a:t>
            </a:r>
            <a:r>
              <a:rPr dirty="0"/>
              <a:t>1</a:t>
            </a:r>
            <a:r>
              <a:rPr spc="-25" dirty="0"/>
              <a:t> </a:t>
            </a:r>
            <a:r>
              <a:rPr spc="-10" dirty="0"/>
              <a:t>Studen</a:t>
            </a:r>
            <a:r>
              <a:rPr u="none" spc="-10" dirty="0"/>
              <a:t>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082" y="2117327"/>
            <a:ext cx="4796155" cy="1310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208279">
              <a:lnSpc>
                <a:spcPct val="98800"/>
              </a:lnSpc>
              <a:spcBef>
                <a:spcPts val="125"/>
              </a:spcBef>
            </a:pPr>
            <a:r>
              <a:rPr lang="en-US" altLang="ko-KR" sz="1400" b="1" spc="-70" dirty="0">
                <a:solidFill>
                  <a:srgbClr val="2A2A2A"/>
                </a:solidFill>
                <a:latin typeface="Trebuchet MS"/>
                <a:cs typeface="Trebuchet MS"/>
              </a:rPr>
              <a:t>"...</a:t>
            </a:r>
            <a:r>
              <a:rPr lang="ko-KR" altLang="en-US" sz="1400" b="1" spc="-70" dirty="0">
                <a:solidFill>
                  <a:srgbClr val="2A2A2A"/>
                </a:solidFill>
                <a:latin typeface="Trebuchet MS"/>
                <a:cs typeface="Trebuchet MS"/>
              </a:rPr>
              <a:t>실제로 </a:t>
            </a:r>
            <a:r>
              <a:rPr lang="en-US" altLang="ko-KR" sz="1400" b="1" spc="-70" dirty="0" err="1">
                <a:solidFill>
                  <a:srgbClr val="2A2A2A"/>
                </a:solidFill>
                <a:latin typeface="Trebuchet MS"/>
                <a:cs typeface="Trebuchet MS"/>
              </a:rPr>
              <a:t>AnB</a:t>
            </a:r>
            <a:r>
              <a:rPr lang="ko-KR" altLang="en-US" sz="1400" b="1" spc="-70" dirty="0">
                <a:solidFill>
                  <a:srgbClr val="2A2A2A"/>
                </a:solidFill>
                <a:latin typeface="Trebuchet MS"/>
                <a:cs typeface="Trebuchet MS"/>
              </a:rPr>
              <a:t>는 저에게 교육과 무한한 보살핌을 제공하는 진정한 가족이에요</a:t>
            </a:r>
            <a:r>
              <a:rPr lang="en-US" altLang="ko-KR" sz="1400" b="1" spc="-70" dirty="0">
                <a:solidFill>
                  <a:srgbClr val="2A2A2A"/>
                </a:solidFill>
                <a:latin typeface="Trebuchet MS"/>
                <a:cs typeface="Trebuchet MS"/>
              </a:rPr>
              <a:t>. </a:t>
            </a:r>
            <a:r>
              <a:rPr lang="en-US" altLang="ko-KR" sz="1400" b="1" spc="-70" dirty="0" err="1">
                <a:solidFill>
                  <a:srgbClr val="2A2A2A"/>
                </a:solidFill>
                <a:latin typeface="Trebuchet MS"/>
                <a:cs typeface="Trebuchet MS"/>
              </a:rPr>
              <a:t>AnB</a:t>
            </a:r>
            <a:r>
              <a:rPr lang="ko-KR" altLang="en-US" sz="1400" b="1" spc="-70" dirty="0">
                <a:solidFill>
                  <a:srgbClr val="2A2A2A"/>
                </a:solidFill>
                <a:latin typeface="Trebuchet MS"/>
                <a:cs typeface="Trebuchet MS"/>
              </a:rPr>
              <a:t>와 함께라면 저는 더 이상 외롭지 않고</a:t>
            </a:r>
            <a:r>
              <a:rPr lang="en-US" altLang="ko-KR" sz="1400" b="1" spc="-70" dirty="0">
                <a:solidFill>
                  <a:srgbClr val="2A2A2A"/>
                </a:solidFill>
                <a:latin typeface="Trebuchet MS"/>
                <a:cs typeface="Trebuchet MS"/>
              </a:rPr>
              <a:t>, </a:t>
            </a:r>
            <a:r>
              <a:rPr lang="ko-KR" altLang="en-US" sz="1400" b="1" spc="-70" dirty="0">
                <a:solidFill>
                  <a:srgbClr val="2A2A2A"/>
                </a:solidFill>
                <a:latin typeface="Trebuchet MS"/>
                <a:cs typeface="Trebuchet MS"/>
              </a:rPr>
              <a:t>더 이상 무능하지 않으며</a:t>
            </a:r>
            <a:r>
              <a:rPr lang="en-US" altLang="ko-KR" sz="1400" b="1" spc="-70" dirty="0">
                <a:solidFill>
                  <a:srgbClr val="2A2A2A"/>
                </a:solidFill>
                <a:latin typeface="Trebuchet MS"/>
                <a:cs typeface="Trebuchet MS"/>
              </a:rPr>
              <a:t>, </a:t>
            </a:r>
            <a:r>
              <a:rPr lang="ko-KR" altLang="en-US" sz="1400" b="1" spc="-70" dirty="0">
                <a:solidFill>
                  <a:srgbClr val="2A2A2A"/>
                </a:solidFill>
                <a:latin typeface="Trebuchet MS"/>
                <a:cs typeface="Trebuchet MS"/>
              </a:rPr>
              <a:t>이 먼 나라에서 혼자라고 느끼지 않습니다</a:t>
            </a:r>
            <a:r>
              <a:rPr lang="en-US" altLang="ko-KR" sz="1400" b="1" spc="-70" dirty="0">
                <a:solidFill>
                  <a:srgbClr val="2A2A2A"/>
                </a:solidFill>
                <a:latin typeface="Trebuchet MS"/>
                <a:cs typeface="Trebuchet MS"/>
              </a:rPr>
              <a:t>...“</a:t>
            </a:r>
          </a:p>
          <a:p>
            <a:pPr marL="12700" marR="208279">
              <a:lnSpc>
                <a:spcPct val="98800"/>
              </a:lnSpc>
              <a:spcBef>
                <a:spcPts val="125"/>
              </a:spcBef>
            </a:pP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A2A2A"/>
                </a:solidFill>
                <a:latin typeface="Tahoma"/>
                <a:cs typeface="Tahoma"/>
              </a:rPr>
              <a:t>Ben</a:t>
            </a:r>
            <a:r>
              <a:rPr sz="1400" spc="-80" dirty="0">
                <a:solidFill>
                  <a:srgbClr val="2A2A2A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A2A2A"/>
                </a:solidFill>
                <a:latin typeface="Tahoma"/>
                <a:cs typeface="Tahoma"/>
              </a:rPr>
              <a:t>Ju</a:t>
            </a:r>
            <a:r>
              <a:rPr sz="1400" spc="-55" dirty="0">
                <a:solidFill>
                  <a:srgbClr val="2A2A2A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2A2A2A"/>
                </a:solidFill>
                <a:latin typeface="Tahoma"/>
                <a:cs typeface="Tahoma"/>
              </a:rPr>
              <a:t>(Kangwondo,</a:t>
            </a:r>
            <a:r>
              <a:rPr sz="1400" spc="-70" dirty="0">
                <a:solidFill>
                  <a:srgbClr val="2A2A2A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2A2A2A"/>
                </a:solidFill>
                <a:latin typeface="Tahoma"/>
                <a:cs typeface="Tahoma"/>
              </a:rPr>
              <a:t>Korea)</a:t>
            </a:r>
            <a:r>
              <a:rPr sz="1400" spc="-45" dirty="0">
                <a:solidFill>
                  <a:srgbClr val="2A2A2A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A2A2A"/>
                </a:solidFill>
                <a:latin typeface="Tahoma"/>
                <a:cs typeface="Tahoma"/>
              </a:rPr>
              <a:t>-</a:t>
            </a:r>
            <a:r>
              <a:rPr sz="1400" spc="-45" dirty="0">
                <a:solidFill>
                  <a:srgbClr val="2A2A2A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A2A2A"/>
                </a:solidFill>
                <a:latin typeface="Tahoma"/>
                <a:cs typeface="Tahoma"/>
              </a:rPr>
              <a:t>AnB</a:t>
            </a:r>
            <a:r>
              <a:rPr sz="1400" spc="-55" dirty="0">
                <a:solidFill>
                  <a:srgbClr val="2A2A2A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A2A2A"/>
                </a:solidFill>
                <a:latin typeface="Tahoma"/>
                <a:cs typeface="Tahoma"/>
              </a:rPr>
              <a:t>Education</a:t>
            </a:r>
            <a:r>
              <a:rPr sz="1400" spc="-75" dirty="0">
                <a:solidFill>
                  <a:srgbClr val="2A2A2A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A2A2A"/>
                </a:solidFill>
                <a:latin typeface="Tahoma"/>
                <a:cs typeface="Tahoma"/>
              </a:rPr>
              <a:t>Graduate</a:t>
            </a:r>
            <a:r>
              <a:rPr sz="1400" spc="-40" dirty="0">
                <a:solidFill>
                  <a:srgbClr val="2A2A2A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2A2A2A"/>
                </a:solidFill>
                <a:latin typeface="Tahoma"/>
                <a:cs typeface="Tahoma"/>
              </a:rPr>
              <a:t>(NYU)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03682" y="4492924"/>
            <a:ext cx="4700905" cy="15218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lang="en-US" altLang="ko-KR" sz="1400" b="1" spc="-110" dirty="0">
                <a:solidFill>
                  <a:srgbClr val="2A2A2A"/>
                </a:solidFill>
                <a:latin typeface="Trebuchet MS"/>
                <a:cs typeface="Trebuchet MS"/>
              </a:rPr>
              <a:t>"...</a:t>
            </a:r>
            <a:r>
              <a:rPr lang="ko-KR" altLang="en-US" sz="1400" b="1" spc="-110" dirty="0">
                <a:solidFill>
                  <a:srgbClr val="2A2A2A"/>
                </a:solidFill>
                <a:latin typeface="Trebuchet MS"/>
                <a:cs typeface="Trebuchet MS"/>
              </a:rPr>
              <a:t>개인적으로 </a:t>
            </a:r>
            <a:r>
              <a:rPr lang="en-US" altLang="ko-KR" sz="1400" b="1" spc="-110" dirty="0" err="1">
                <a:solidFill>
                  <a:srgbClr val="2A2A2A"/>
                </a:solidFill>
                <a:latin typeface="Trebuchet MS"/>
                <a:cs typeface="Trebuchet MS"/>
              </a:rPr>
              <a:t>AnB</a:t>
            </a:r>
            <a:r>
              <a:rPr lang="ko-KR" altLang="en-US" sz="1400" b="1" spc="-110" dirty="0">
                <a:solidFill>
                  <a:srgbClr val="2A2A2A"/>
                </a:solidFill>
                <a:latin typeface="Trebuchet MS"/>
                <a:cs typeface="Trebuchet MS"/>
              </a:rPr>
              <a:t>는 저에게 대가족이나 마찬가지입니다</a:t>
            </a:r>
            <a:r>
              <a:rPr lang="en-US" altLang="ko-KR" sz="1400" b="1" spc="-110" dirty="0">
                <a:solidFill>
                  <a:srgbClr val="2A2A2A"/>
                </a:solidFill>
                <a:latin typeface="Trebuchet MS"/>
                <a:cs typeface="Trebuchet MS"/>
              </a:rPr>
              <a:t>. </a:t>
            </a:r>
            <a:r>
              <a:rPr lang="ko-KR" altLang="en-US" sz="1400" b="1" spc="-110" dirty="0">
                <a:solidFill>
                  <a:srgbClr val="2A2A2A"/>
                </a:solidFill>
                <a:latin typeface="Trebuchet MS"/>
                <a:cs typeface="Trebuchet MS"/>
              </a:rPr>
              <a:t>미국인들과 함께 있는 것이 외롭거나 낯설거나 환경이 불편할 때마다 </a:t>
            </a:r>
            <a:r>
              <a:rPr lang="en-US" altLang="ko-KR" sz="1400" b="1" spc="-110" dirty="0" err="1">
                <a:solidFill>
                  <a:srgbClr val="2A2A2A"/>
                </a:solidFill>
                <a:latin typeface="Trebuchet MS"/>
                <a:cs typeface="Trebuchet MS"/>
              </a:rPr>
              <a:t>AnB</a:t>
            </a:r>
            <a:r>
              <a:rPr lang="ko-KR" altLang="en-US" sz="1400" b="1" spc="-110" dirty="0">
                <a:solidFill>
                  <a:srgbClr val="2A2A2A"/>
                </a:solidFill>
                <a:latin typeface="Trebuchet MS"/>
                <a:cs typeface="Trebuchet MS"/>
              </a:rPr>
              <a:t>에서 도와줄 것이라는 확신이 들기 때문에 항상 현지 코디네이터인 태미에게 연락하거나 사무실에 찾아갔습니다</a:t>
            </a:r>
            <a:r>
              <a:rPr lang="en-US" altLang="ko-KR" sz="1400" b="1" spc="-110" dirty="0">
                <a:solidFill>
                  <a:srgbClr val="2A2A2A"/>
                </a:solidFill>
                <a:latin typeface="Trebuchet MS"/>
                <a:cs typeface="Trebuchet MS"/>
              </a:rPr>
              <a:t>....“</a:t>
            </a:r>
          </a:p>
          <a:p>
            <a:pPr marL="12700" marR="5080">
              <a:lnSpc>
                <a:spcPct val="99800"/>
              </a:lnSpc>
              <a:spcBef>
                <a:spcPts val="105"/>
              </a:spcBef>
            </a:pPr>
            <a:endParaRPr sz="1400" dirty="0">
              <a:latin typeface="Trebuchet MS"/>
              <a:cs typeface="Trebuchet MS"/>
            </a:endParaRPr>
          </a:p>
          <a:p>
            <a:pPr marL="12700" marR="469265" indent="-635">
              <a:lnSpc>
                <a:spcPts val="1660"/>
              </a:lnSpc>
              <a:spcBef>
                <a:spcPts val="5"/>
              </a:spcBef>
            </a:pPr>
            <a:r>
              <a:rPr sz="1400" dirty="0">
                <a:solidFill>
                  <a:srgbClr val="2A2A2A"/>
                </a:solidFill>
                <a:latin typeface="Tahoma"/>
                <a:cs typeface="Tahoma"/>
              </a:rPr>
              <a:t>Xuedi</a:t>
            </a:r>
            <a:r>
              <a:rPr sz="1400" spc="-40" dirty="0">
                <a:solidFill>
                  <a:srgbClr val="2A2A2A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A2A2A"/>
                </a:solidFill>
                <a:latin typeface="Tahoma"/>
                <a:cs typeface="Tahoma"/>
              </a:rPr>
              <a:t>Wang</a:t>
            </a:r>
            <a:r>
              <a:rPr sz="1400" spc="-30" dirty="0">
                <a:solidFill>
                  <a:srgbClr val="2A2A2A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2A2A2A"/>
                </a:solidFill>
                <a:latin typeface="Tahoma"/>
                <a:cs typeface="Tahoma"/>
              </a:rPr>
              <a:t>(Beijing, </a:t>
            </a:r>
            <a:r>
              <a:rPr sz="1400" spc="-25" dirty="0">
                <a:solidFill>
                  <a:srgbClr val="2A2A2A"/>
                </a:solidFill>
                <a:latin typeface="Tahoma"/>
                <a:cs typeface="Tahoma"/>
              </a:rPr>
              <a:t>China)</a:t>
            </a:r>
            <a:r>
              <a:rPr sz="1400" spc="-20" dirty="0">
                <a:solidFill>
                  <a:srgbClr val="2A2A2A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A2A2A"/>
                </a:solidFill>
                <a:latin typeface="Tahoma"/>
                <a:cs typeface="Tahoma"/>
              </a:rPr>
              <a:t>-</a:t>
            </a:r>
            <a:r>
              <a:rPr sz="1400" spc="60" dirty="0">
                <a:solidFill>
                  <a:srgbClr val="2A2A2A"/>
                </a:solidFill>
                <a:latin typeface="Tahoma"/>
                <a:cs typeface="Tahoma"/>
              </a:rPr>
              <a:t>AnB</a:t>
            </a:r>
            <a:r>
              <a:rPr sz="1400" spc="-10" dirty="0">
                <a:solidFill>
                  <a:srgbClr val="2A2A2A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A2A2A"/>
                </a:solidFill>
                <a:latin typeface="Tahoma"/>
                <a:cs typeface="Tahoma"/>
              </a:rPr>
              <a:t>Education</a:t>
            </a:r>
            <a:r>
              <a:rPr sz="1400" spc="-50" dirty="0">
                <a:solidFill>
                  <a:srgbClr val="2A2A2A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2A2A2A"/>
                </a:solidFill>
                <a:latin typeface="Tahoma"/>
                <a:cs typeface="Tahoma"/>
              </a:rPr>
              <a:t>Graduate (UCLA)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1524000"/>
            <a:ext cx="2743199" cy="22661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031" y="3872484"/>
            <a:ext cx="3761231" cy="281024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9255" algn="l"/>
              </a:tabLst>
            </a:pPr>
            <a:r>
              <a:rPr spc="-245" dirty="0"/>
              <a:t> </a:t>
            </a:r>
            <a:r>
              <a:rPr spc="-10" dirty="0"/>
              <a:t>F-</a:t>
            </a:r>
            <a:r>
              <a:rPr dirty="0"/>
              <a:t>1</a:t>
            </a:r>
            <a:r>
              <a:rPr spc="-30" dirty="0"/>
              <a:t> </a:t>
            </a:r>
            <a:r>
              <a:rPr dirty="0"/>
              <a:t>Student</a:t>
            </a:r>
            <a:r>
              <a:rPr spc="-35" dirty="0"/>
              <a:t> </a:t>
            </a:r>
            <a:r>
              <a:rPr spc="-10" dirty="0"/>
              <a:t>Testimonial</a:t>
            </a:r>
            <a:r>
              <a:rPr dirty="0"/>
              <a:t>	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0164" y="188976"/>
            <a:ext cx="576071" cy="5760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1075944"/>
            <a:ext cx="2409443" cy="29382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72155" y="1075944"/>
            <a:ext cx="2938271" cy="29382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21679" y="1075944"/>
            <a:ext cx="3096767" cy="48737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1459" y="4091940"/>
            <a:ext cx="5458967" cy="185775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938267" y="341753"/>
            <a:ext cx="4167504" cy="64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A8815A"/>
                </a:solidFill>
                <a:latin typeface="Malgun Gothic"/>
                <a:cs typeface="Malgun Gothic"/>
              </a:rPr>
              <a:t>Precious</a:t>
            </a:r>
            <a:r>
              <a:rPr sz="1800" b="1" spc="-30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1800" b="1" dirty="0">
                <a:solidFill>
                  <a:srgbClr val="A8815A"/>
                </a:solidFill>
                <a:latin typeface="Malgun Gothic"/>
                <a:cs typeface="Malgun Gothic"/>
              </a:rPr>
              <a:t>moments</a:t>
            </a:r>
            <a:r>
              <a:rPr sz="1800" b="1" spc="-60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1800" b="1" dirty="0">
                <a:solidFill>
                  <a:srgbClr val="A8815A"/>
                </a:solidFill>
                <a:latin typeface="Malgun Gothic"/>
                <a:cs typeface="Malgun Gothic"/>
              </a:rPr>
              <a:t>with</a:t>
            </a:r>
            <a:r>
              <a:rPr sz="1800" b="1" spc="-50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1800" b="1" dirty="0">
                <a:solidFill>
                  <a:srgbClr val="A8815A"/>
                </a:solidFill>
                <a:latin typeface="Malgun Gothic"/>
                <a:cs typeface="Malgun Gothic"/>
              </a:rPr>
              <a:t>Host</a:t>
            </a:r>
            <a:r>
              <a:rPr sz="1800" b="1" spc="-55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1800" b="1" spc="-10" dirty="0">
                <a:solidFill>
                  <a:srgbClr val="A8815A"/>
                </a:solidFill>
                <a:latin typeface="Malgun Gothic"/>
                <a:cs typeface="Malgun Gothic"/>
              </a:rPr>
              <a:t>Families</a:t>
            </a:r>
            <a:endParaRPr sz="1800">
              <a:latin typeface="Malgun Gothic"/>
              <a:cs typeface="Malgun Gothic"/>
            </a:endParaRPr>
          </a:p>
          <a:p>
            <a:pPr marL="1855470">
              <a:lnSpc>
                <a:spcPct val="100000"/>
              </a:lnSpc>
              <a:spcBef>
                <a:spcPts val="1245"/>
              </a:spcBef>
            </a:pPr>
            <a:r>
              <a:rPr sz="1200" dirty="0">
                <a:solidFill>
                  <a:srgbClr val="1F477B"/>
                </a:solidFill>
                <a:latin typeface="Malgun Gothic"/>
                <a:cs typeface="Malgun Gothic"/>
              </a:rPr>
              <a:t>Here</a:t>
            </a:r>
            <a:r>
              <a:rPr sz="1200" spc="-25" dirty="0">
                <a:solidFill>
                  <a:srgbClr val="1F477B"/>
                </a:solidFill>
                <a:latin typeface="Malgun Gothic"/>
                <a:cs typeface="Malgun Gothic"/>
              </a:rPr>
              <a:t> </a:t>
            </a:r>
            <a:r>
              <a:rPr sz="1200" dirty="0">
                <a:solidFill>
                  <a:srgbClr val="1F477B"/>
                </a:solidFill>
                <a:latin typeface="Malgun Gothic"/>
                <a:cs typeface="Malgun Gothic"/>
              </a:rPr>
              <a:t>are</a:t>
            </a:r>
            <a:r>
              <a:rPr sz="1200" spc="-20" dirty="0">
                <a:solidFill>
                  <a:srgbClr val="1F477B"/>
                </a:solidFill>
                <a:latin typeface="Malgun Gothic"/>
                <a:cs typeface="Malgun Gothic"/>
              </a:rPr>
              <a:t> </a:t>
            </a:r>
            <a:r>
              <a:rPr sz="1200" dirty="0">
                <a:solidFill>
                  <a:srgbClr val="1F477B"/>
                </a:solidFill>
                <a:latin typeface="Malgun Gothic"/>
                <a:cs typeface="Malgun Gothic"/>
              </a:rPr>
              <a:t>photos</a:t>
            </a:r>
            <a:r>
              <a:rPr sz="1200" spc="10" dirty="0">
                <a:solidFill>
                  <a:srgbClr val="1F477B"/>
                </a:solidFill>
                <a:latin typeface="Malgun Gothic"/>
                <a:cs typeface="Malgun Gothic"/>
              </a:rPr>
              <a:t> </a:t>
            </a:r>
            <a:r>
              <a:rPr sz="1200" dirty="0">
                <a:solidFill>
                  <a:srgbClr val="1F477B"/>
                </a:solidFill>
                <a:latin typeface="Malgun Gothic"/>
                <a:cs typeface="Malgun Gothic"/>
              </a:rPr>
              <a:t>of</a:t>
            </a:r>
            <a:r>
              <a:rPr sz="1200" spc="-20" dirty="0">
                <a:solidFill>
                  <a:srgbClr val="1F477B"/>
                </a:solidFill>
                <a:latin typeface="Malgun Gothic"/>
                <a:cs typeface="Malgun Gothic"/>
              </a:rPr>
              <a:t> </a:t>
            </a:r>
            <a:r>
              <a:rPr sz="1200" dirty="0">
                <a:solidFill>
                  <a:srgbClr val="1F477B"/>
                </a:solidFill>
                <a:latin typeface="Malgun Gothic"/>
                <a:cs typeface="Malgun Gothic"/>
              </a:rPr>
              <a:t>AnB</a:t>
            </a:r>
            <a:r>
              <a:rPr sz="1200" spc="-15" dirty="0">
                <a:solidFill>
                  <a:srgbClr val="1F477B"/>
                </a:solidFill>
                <a:latin typeface="Malgun Gothic"/>
                <a:cs typeface="Malgun Gothic"/>
              </a:rPr>
              <a:t> </a:t>
            </a:r>
            <a:r>
              <a:rPr sz="1200" spc="-10" dirty="0">
                <a:solidFill>
                  <a:srgbClr val="1F477B"/>
                </a:solidFill>
                <a:latin typeface="Malgun Gothic"/>
                <a:cs typeface="Malgun Gothic"/>
              </a:rPr>
              <a:t>students</a:t>
            </a:r>
            <a:endParaRPr sz="12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5048"/>
            <a:ext cx="9144000" cy="5472430"/>
          </a:xfrm>
          <a:custGeom>
            <a:avLst/>
            <a:gdLst/>
            <a:ahLst/>
            <a:cxnLst/>
            <a:rect l="l" t="t" r="r" b="b"/>
            <a:pathLst>
              <a:path w="9144000" h="5472430">
                <a:moveTo>
                  <a:pt x="9144000" y="0"/>
                </a:moveTo>
                <a:lnTo>
                  <a:pt x="0" y="0"/>
                </a:lnTo>
                <a:lnTo>
                  <a:pt x="0" y="5472303"/>
                </a:lnTo>
                <a:lnTo>
                  <a:pt x="9144000" y="5472303"/>
                </a:lnTo>
                <a:lnTo>
                  <a:pt x="9144000" y="0"/>
                </a:lnTo>
                <a:close/>
              </a:path>
            </a:pathLst>
          </a:custGeom>
          <a:solidFill>
            <a:srgbClr val="E7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38266" y="341753"/>
            <a:ext cx="4147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A8815A"/>
                </a:solidFill>
                <a:latin typeface="Malgun Gothic"/>
                <a:cs typeface="Malgun Gothic"/>
              </a:rPr>
              <a:t>Precious</a:t>
            </a:r>
            <a:r>
              <a:rPr sz="1800" b="1" spc="-30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1800" b="1" dirty="0">
                <a:solidFill>
                  <a:srgbClr val="A8815A"/>
                </a:solidFill>
                <a:latin typeface="Malgun Gothic"/>
                <a:cs typeface="Malgun Gothic"/>
              </a:rPr>
              <a:t>moments</a:t>
            </a:r>
            <a:r>
              <a:rPr sz="1800" b="1" spc="-60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1800" b="1" dirty="0">
                <a:solidFill>
                  <a:srgbClr val="A8815A"/>
                </a:solidFill>
                <a:latin typeface="Malgun Gothic"/>
                <a:cs typeface="Malgun Gothic"/>
              </a:rPr>
              <a:t>with</a:t>
            </a:r>
            <a:r>
              <a:rPr sz="1800" b="1" spc="-50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1800" b="1" dirty="0">
                <a:solidFill>
                  <a:srgbClr val="A8815A"/>
                </a:solidFill>
                <a:latin typeface="Malgun Gothic"/>
                <a:cs typeface="Malgun Gothic"/>
              </a:rPr>
              <a:t>Host</a:t>
            </a:r>
            <a:r>
              <a:rPr sz="1800" b="1" spc="-55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1800" b="1" spc="-10" dirty="0">
                <a:solidFill>
                  <a:srgbClr val="A8815A"/>
                </a:solidFill>
                <a:latin typeface="Malgun Gothic"/>
                <a:cs typeface="Malgun Gothic"/>
              </a:rPr>
              <a:t>Families</a:t>
            </a:r>
            <a:endParaRPr sz="1800">
              <a:latin typeface="Malgun Gothic"/>
              <a:cs typeface="Malgun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0164" y="188976"/>
            <a:ext cx="576071" cy="57607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10895" y="941832"/>
            <a:ext cx="4546600" cy="5144135"/>
            <a:chOff x="310895" y="941832"/>
            <a:chExt cx="4546600" cy="51441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895" y="941832"/>
              <a:ext cx="4546091" cy="28788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4054" y="3852800"/>
              <a:ext cx="2907791" cy="223265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48428" y="941832"/>
            <a:ext cx="3901439" cy="520141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3964" y="188976"/>
            <a:ext cx="576071" cy="57607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38266" y="341753"/>
            <a:ext cx="4167504" cy="64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A8815A"/>
                </a:solidFill>
                <a:latin typeface="Malgun Gothic"/>
                <a:cs typeface="Malgun Gothic"/>
              </a:rPr>
              <a:t>Precious</a:t>
            </a:r>
            <a:r>
              <a:rPr sz="1800" b="1" spc="-30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1800" b="1" dirty="0">
                <a:solidFill>
                  <a:srgbClr val="A8815A"/>
                </a:solidFill>
                <a:latin typeface="Malgun Gothic"/>
                <a:cs typeface="Malgun Gothic"/>
              </a:rPr>
              <a:t>moments</a:t>
            </a:r>
            <a:r>
              <a:rPr sz="1800" b="1" spc="-60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1800" b="1" dirty="0">
                <a:solidFill>
                  <a:srgbClr val="A8815A"/>
                </a:solidFill>
                <a:latin typeface="Malgun Gothic"/>
                <a:cs typeface="Malgun Gothic"/>
              </a:rPr>
              <a:t>with</a:t>
            </a:r>
            <a:r>
              <a:rPr sz="1800" b="1" spc="-50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1800" b="1" dirty="0">
                <a:solidFill>
                  <a:srgbClr val="A8815A"/>
                </a:solidFill>
                <a:latin typeface="Malgun Gothic"/>
                <a:cs typeface="Malgun Gothic"/>
              </a:rPr>
              <a:t>Host</a:t>
            </a:r>
            <a:r>
              <a:rPr sz="1800" b="1" spc="-55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1800" b="1" spc="-10" dirty="0">
                <a:solidFill>
                  <a:srgbClr val="A8815A"/>
                </a:solidFill>
                <a:latin typeface="Malgun Gothic"/>
                <a:cs typeface="Malgun Gothic"/>
              </a:rPr>
              <a:t>Families</a:t>
            </a:r>
            <a:endParaRPr sz="1800">
              <a:latin typeface="Malgun Gothic"/>
              <a:cs typeface="Malgun Gothic"/>
            </a:endParaRPr>
          </a:p>
          <a:p>
            <a:pPr marL="1855470">
              <a:lnSpc>
                <a:spcPct val="100000"/>
              </a:lnSpc>
              <a:spcBef>
                <a:spcPts val="1245"/>
              </a:spcBef>
            </a:pPr>
            <a:r>
              <a:rPr sz="1200" dirty="0">
                <a:solidFill>
                  <a:srgbClr val="1F477B"/>
                </a:solidFill>
                <a:latin typeface="Malgun Gothic"/>
                <a:cs typeface="Malgun Gothic"/>
              </a:rPr>
              <a:t>Here</a:t>
            </a:r>
            <a:r>
              <a:rPr sz="1200" spc="-25" dirty="0">
                <a:solidFill>
                  <a:srgbClr val="1F477B"/>
                </a:solidFill>
                <a:latin typeface="Malgun Gothic"/>
                <a:cs typeface="Malgun Gothic"/>
              </a:rPr>
              <a:t> </a:t>
            </a:r>
            <a:r>
              <a:rPr sz="1200" dirty="0">
                <a:solidFill>
                  <a:srgbClr val="1F477B"/>
                </a:solidFill>
                <a:latin typeface="Malgun Gothic"/>
                <a:cs typeface="Malgun Gothic"/>
              </a:rPr>
              <a:t>are</a:t>
            </a:r>
            <a:r>
              <a:rPr sz="1200" spc="-20" dirty="0">
                <a:solidFill>
                  <a:srgbClr val="1F477B"/>
                </a:solidFill>
                <a:latin typeface="Malgun Gothic"/>
                <a:cs typeface="Malgun Gothic"/>
              </a:rPr>
              <a:t> </a:t>
            </a:r>
            <a:r>
              <a:rPr sz="1200" dirty="0">
                <a:solidFill>
                  <a:srgbClr val="1F477B"/>
                </a:solidFill>
                <a:latin typeface="Malgun Gothic"/>
                <a:cs typeface="Malgun Gothic"/>
              </a:rPr>
              <a:t>photos</a:t>
            </a:r>
            <a:r>
              <a:rPr sz="1200" spc="10" dirty="0">
                <a:solidFill>
                  <a:srgbClr val="1F477B"/>
                </a:solidFill>
                <a:latin typeface="Malgun Gothic"/>
                <a:cs typeface="Malgun Gothic"/>
              </a:rPr>
              <a:t> </a:t>
            </a:r>
            <a:r>
              <a:rPr sz="1200" dirty="0">
                <a:solidFill>
                  <a:srgbClr val="1F477B"/>
                </a:solidFill>
                <a:latin typeface="Malgun Gothic"/>
                <a:cs typeface="Malgun Gothic"/>
              </a:rPr>
              <a:t>of</a:t>
            </a:r>
            <a:r>
              <a:rPr sz="1200" spc="-20" dirty="0">
                <a:solidFill>
                  <a:srgbClr val="1F477B"/>
                </a:solidFill>
                <a:latin typeface="Malgun Gothic"/>
                <a:cs typeface="Malgun Gothic"/>
              </a:rPr>
              <a:t> </a:t>
            </a:r>
            <a:r>
              <a:rPr sz="1200" dirty="0">
                <a:solidFill>
                  <a:srgbClr val="1F477B"/>
                </a:solidFill>
                <a:latin typeface="Malgun Gothic"/>
                <a:cs typeface="Malgun Gothic"/>
              </a:rPr>
              <a:t>AnB</a:t>
            </a:r>
            <a:r>
              <a:rPr sz="1200" spc="-15" dirty="0">
                <a:solidFill>
                  <a:srgbClr val="1F477B"/>
                </a:solidFill>
                <a:latin typeface="Malgun Gothic"/>
                <a:cs typeface="Malgun Gothic"/>
              </a:rPr>
              <a:t> </a:t>
            </a:r>
            <a:r>
              <a:rPr sz="1200" spc="-10" dirty="0">
                <a:solidFill>
                  <a:srgbClr val="1F477B"/>
                </a:solidFill>
                <a:latin typeface="Malgun Gothic"/>
                <a:cs typeface="Malgun Gothic"/>
              </a:rPr>
              <a:t>students</a:t>
            </a:r>
            <a:endParaRPr sz="1200">
              <a:latin typeface="Malgun Gothic"/>
              <a:cs typeface="Malgun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4571" y="1007364"/>
            <a:ext cx="5216651" cy="32872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92240" y="4408932"/>
            <a:ext cx="2519171" cy="18242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767" y="1007363"/>
            <a:ext cx="3685031" cy="52257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14571" y="4413503"/>
            <a:ext cx="2502407" cy="18242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8552" y="0"/>
            <a:ext cx="7775575" cy="848994"/>
          </a:xfrm>
          <a:custGeom>
            <a:avLst/>
            <a:gdLst/>
            <a:ahLst/>
            <a:cxnLst/>
            <a:rect l="l" t="t" r="r" b="b"/>
            <a:pathLst>
              <a:path w="7775575" h="848994">
                <a:moveTo>
                  <a:pt x="7775321" y="0"/>
                </a:moveTo>
                <a:lnTo>
                  <a:pt x="0" y="0"/>
                </a:lnTo>
                <a:lnTo>
                  <a:pt x="0" y="848867"/>
                </a:lnTo>
                <a:lnTo>
                  <a:pt x="7775321" y="848867"/>
                </a:lnTo>
                <a:lnTo>
                  <a:pt x="7775321" y="0"/>
                </a:lnTo>
                <a:close/>
              </a:path>
            </a:pathLst>
          </a:custGeom>
          <a:solidFill>
            <a:srgbClr val="CED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16625" y="970788"/>
            <a:ext cx="1367155" cy="1368425"/>
          </a:xfrm>
          <a:custGeom>
            <a:avLst/>
            <a:gdLst/>
            <a:ahLst/>
            <a:cxnLst/>
            <a:rect l="l" t="t" r="r" b="b"/>
            <a:pathLst>
              <a:path w="1367154" h="1368425">
                <a:moveTo>
                  <a:pt x="683450" y="0"/>
                </a:moveTo>
                <a:lnTo>
                  <a:pt x="634644" y="1714"/>
                </a:lnTo>
                <a:lnTo>
                  <a:pt x="586752" y="6794"/>
                </a:lnTo>
                <a:lnTo>
                  <a:pt x="539915" y="15113"/>
                </a:lnTo>
                <a:lnTo>
                  <a:pt x="494233" y="26555"/>
                </a:lnTo>
                <a:lnTo>
                  <a:pt x="449821" y="41008"/>
                </a:lnTo>
                <a:lnTo>
                  <a:pt x="406806" y="58356"/>
                </a:lnTo>
                <a:lnTo>
                  <a:pt x="365290" y="78486"/>
                </a:lnTo>
                <a:lnTo>
                  <a:pt x="325386" y="101269"/>
                </a:lnTo>
                <a:lnTo>
                  <a:pt x="287223" y="126619"/>
                </a:lnTo>
                <a:lnTo>
                  <a:pt x="250913" y="154381"/>
                </a:lnTo>
                <a:lnTo>
                  <a:pt x="216573" y="184467"/>
                </a:lnTo>
                <a:lnTo>
                  <a:pt x="184315" y="216750"/>
                </a:lnTo>
                <a:lnTo>
                  <a:pt x="154254" y="251129"/>
                </a:lnTo>
                <a:lnTo>
                  <a:pt x="126504" y="287464"/>
                </a:lnTo>
                <a:lnTo>
                  <a:pt x="101193" y="325666"/>
                </a:lnTo>
                <a:lnTo>
                  <a:pt x="78422" y="365594"/>
                </a:lnTo>
                <a:lnTo>
                  <a:pt x="58305" y="407136"/>
                </a:lnTo>
                <a:lnTo>
                  <a:pt x="40970" y="450202"/>
                </a:lnTo>
                <a:lnTo>
                  <a:pt x="26530" y="494652"/>
                </a:lnTo>
                <a:lnTo>
                  <a:pt x="15100" y="540372"/>
                </a:lnTo>
                <a:lnTo>
                  <a:pt x="6781" y="587248"/>
                </a:lnTo>
                <a:lnTo>
                  <a:pt x="1714" y="635165"/>
                </a:lnTo>
                <a:lnTo>
                  <a:pt x="0" y="684022"/>
                </a:lnTo>
                <a:lnTo>
                  <a:pt x="1714" y="732866"/>
                </a:lnTo>
                <a:lnTo>
                  <a:pt x="6781" y="780796"/>
                </a:lnTo>
                <a:lnTo>
                  <a:pt x="15100" y="827671"/>
                </a:lnTo>
                <a:lnTo>
                  <a:pt x="26530" y="873391"/>
                </a:lnTo>
                <a:lnTo>
                  <a:pt x="40970" y="917841"/>
                </a:lnTo>
                <a:lnTo>
                  <a:pt x="58305" y="960907"/>
                </a:lnTo>
                <a:lnTo>
                  <a:pt x="78422" y="1002449"/>
                </a:lnTo>
                <a:lnTo>
                  <a:pt x="101193" y="1042377"/>
                </a:lnTo>
                <a:lnTo>
                  <a:pt x="126504" y="1080579"/>
                </a:lnTo>
                <a:lnTo>
                  <a:pt x="154254" y="1116914"/>
                </a:lnTo>
                <a:lnTo>
                  <a:pt x="184315" y="1151280"/>
                </a:lnTo>
                <a:lnTo>
                  <a:pt x="216573" y="1183576"/>
                </a:lnTo>
                <a:lnTo>
                  <a:pt x="250913" y="1213662"/>
                </a:lnTo>
                <a:lnTo>
                  <a:pt x="287223" y="1241425"/>
                </a:lnTo>
                <a:lnTo>
                  <a:pt x="325386" y="1266774"/>
                </a:lnTo>
                <a:lnTo>
                  <a:pt x="365290" y="1289558"/>
                </a:lnTo>
                <a:lnTo>
                  <a:pt x="406806" y="1309687"/>
                </a:lnTo>
                <a:lnTo>
                  <a:pt x="449821" y="1327035"/>
                </a:lnTo>
                <a:lnTo>
                  <a:pt x="494233" y="1341488"/>
                </a:lnTo>
                <a:lnTo>
                  <a:pt x="539915" y="1352931"/>
                </a:lnTo>
                <a:lnTo>
                  <a:pt x="586752" y="1361249"/>
                </a:lnTo>
                <a:lnTo>
                  <a:pt x="634644" y="1366329"/>
                </a:lnTo>
                <a:lnTo>
                  <a:pt x="683450" y="1368044"/>
                </a:lnTo>
                <a:lnTo>
                  <a:pt x="732256" y="1366329"/>
                </a:lnTo>
                <a:lnTo>
                  <a:pt x="780148" y="1361249"/>
                </a:lnTo>
                <a:lnTo>
                  <a:pt x="826985" y="1352931"/>
                </a:lnTo>
                <a:lnTo>
                  <a:pt x="872667" y="1341488"/>
                </a:lnTo>
                <a:lnTo>
                  <a:pt x="917079" y="1327035"/>
                </a:lnTo>
                <a:lnTo>
                  <a:pt x="960094" y="1309687"/>
                </a:lnTo>
                <a:lnTo>
                  <a:pt x="1001610" y="1289558"/>
                </a:lnTo>
                <a:lnTo>
                  <a:pt x="1041514" y="1266774"/>
                </a:lnTo>
                <a:lnTo>
                  <a:pt x="1079677" y="1241425"/>
                </a:lnTo>
                <a:lnTo>
                  <a:pt x="1115987" y="1213662"/>
                </a:lnTo>
                <a:lnTo>
                  <a:pt x="1150327" y="1183576"/>
                </a:lnTo>
                <a:lnTo>
                  <a:pt x="1182585" y="1151280"/>
                </a:lnTo>
                <a:lnTo>
                  <a:pt x="1212646" y="1116914"/>
                </a:lnTo>
                <a:lnTo>
                  <a:pt x="1240396" y="1080579"/>
                </a:lnTo>
                <a:lnTo>
                  <a:pt x="1265707" y="1042377"/>
                </a:lnTo>
                <a:lnTo>
                  <a:pt x="1288478" y="1002449"/>
                </a:lnTo>
                <a:lnTo>
                  <a:pt x="1308595" y="960907"/>
                </a:lnTo>
                <a:lnTo>
                  <a:pt x="1325930" y="917841"/>
                </a:lnTo>
                <a:lnTo>
                  <a:pt x="1340370" y="873391"/>
                </a:lnTo>
                <a:lnTo>
                  <a:pt x="1351800" y="827671"/>
                </a:lnTo>
                <a:lnTo>
                  <a:pt x="1360119" y="780796"/>
                </a:lnTo>
                <a:lnTo>
                  <a:pt x="1365186" y="732866"/>
                </a:lnTo>
                <a:lnTo>
                  <a:pt x="1366900" y="684022"/>
                </a:lnTo>
                <a:lnTo>
                  <a:pt x="1365186" y="635165"/>
                </a:lnTo>
                <a:lnTo>
                  <a:pt x="1360119" y="587248"/>
                </a:lnTo>
                <a:lnTo>
                  <a:pt x="1351800" y="540372"/>
                </a:lnTo>
                <a:lnTo>
                  <a:pt x="1340370" y="494652"/>
                </a:lnTo>
                <a:lnTo>
                  <a:pt x="1325930" y="450202"/>
                </a:lnTo>
                <a:lnTo>
                  <a:pt x="1308595" y="407136"/>
                </a:lnTo>
                <a:lnTo>
                  <a:pt x="1288478" y="365594"/>
                </a:lnTo>
                <a:lnTo>
                  <a:pt x="1265707" y="325666"/>
                </a:lnTo>
                <a:lnTo>
                  <a:pt x="1240396" y="287464"/>
                </a:lnTo>
                <a:lnTo>
                  <a:pt x="1212646" y="251129"/>
                </a:lnTo>
                <a:lnTo>
                  <a:pt x="1182585" y="216750"/>
                </a:lnTo>
                <a:lnTo>
                  <a:pt x="1150327" y="184467"/>
                </a:lnTo>
                <a:lnTo>
                  <a:pt x="1115987" y="154381"/>
                </a:lnTo>
                <a:lnTo>
                  <a:pt x="1079677" y="126619"/>
                </a:lnTo>
                <a:lnTo>
                  <a:pt x="1041514" y="101269"/>
                </a:lnTo>
                <a:lnTo>
                  <a:pt x="1001610" y="78486"/>
                </a:lnTo>
                <a:lnTo>
                  <a:pt x="960094" y="58356"/>
                </a:lnTo>
                <a:lnTo>
                  <a:pt x="917079" y="41008"/>
                </a:lnTo>
                <a:lnTo>
                  <a:pt x="872667" y="26555"/>
                </a:lnTo>
                <a:lnTo>
                  <a:pt x="826985" y="15113"/>
                </a:lnTo>
                <a:lnTo>
                  <a:pt x="780148" y="6794"/>
                </a:lnTo>
                <a:lnTo>
                  <a:pt x="732256" y="1714"/>
                </a:lnTo>
                <a:lnTo>
                  <a:pt x="683450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4488" y="938783"/>
            <a:ext cx="1368425" cy="1368425"/>
          </a:xfrm>
          <a:custGeom>
            <a:avLst/>
            <a:gdLst/>
            <a:ahLst/>
            <a:cxnLst/>
            <a:rect l="l" t="t" r="r" b="b"/>
            <a:pathLst>
              <a:path w="1368425" h="1368425">
                <a:moveTo>
                  <a:pt x="684022" y="0"/>
                </a:moveTo>
                <a:lnTo>
                  <a:pt x="635165" y="1714"/>
                </a:lnTo>
                <a:lnTo>
                  <a:pt x="587248" y="6794"/>
                </a:lnTo>
                <a:lnTo>
                  <a:pt x="540372" y="15113"/>
                </a:lnTo>
                <a:lnTo>
                  <a:pt x="494652" y="26555"/>
                </a:lnTo>
                <a:lnTo>
                  <a:pt x="450202" y="41008"/>
                </a:lnTo>
                <a:lnTo>
                  <a:pt x="407136" y="58356"/>
                </a:lnTo>
                <a:lnTo>
                  <a:pt x="365594" y="78486"/>
                </a:lnTo>
                <a:lnTo>
                  <a:pt x="325666" y="101269"/>
                </a:lnTo>
                <a:lnTo>
                  <a:pt x="287464" y="126619"/>
                </a:lnTo>
                <a:lnTo>
                  <a:pt x="251129" y="154381"/>
                </a:lnTo>
                <a:lnTo>
                  <a:pt x="216750" y="184467"/>
                </a:lnTo>
                <a:lnTo>
                  <a:pt x="184467" y="216750"/>
                </a:lnTo>
                <a:lnTo>
                  <a:pt x="154381" y="251129"/>
                </a:lnTo>
                <a:lnTo>
                  <a:pt x="126606" y="287464"/>
                </a:lnTo>
                <a:lnTo>
                  <a:pt x="101269" y="325666"/>
                </a:lnTo>
                <a:lnTo>
                  <a:pt x="78486" y="365594"/>
                </a:lnTo>
                <a:lnTo>
                  <a:pt x="58356" y="407136"/>
                </a:lnTo>
                <a:lnTo>
                  <a:pt x="41008" y="450202"/>
                </a:lnTo>
                <a:lnTo>
                  <a:pt x="26555" y="494652"/>
                </a:lnTo>
                <a:lnTo>
                  <a:pt x="15113" y="540372"/>
                </a:lnTo>
                <a:lnTo>
                  <a:pt x="6794" y="587248"/>
                </a:lnTo>
                <a:lnTo>
                  <a:pt x="1714" y="635165"/>
                </a:lnTo>
                <a:lnTo>
                  <a:pt x="0" y="684022"/>
                </a:lnTo>
                <a:lnTo>
                  <a:pt x="1714" y="732866"/>
                </a:lnTo>
                <a:lnTo>
                  <a:pt x="6794" y="780796"/>
                </a:lnTo>
                <a:lnTo>
                  <a:pt x="15113" y="827671"/>
                </a:lnTo>
                <a:lnTo>
                  <a:pt x="26555" y="873391"/>
                </a:lnTo>
                <a:lnTo>
                  <a:pt x="41008" y="917841"/>
                </a:lnTo>
                <a:lnTo>
                  <a:pt x="58356" y="960907"/>
                </a:lnTo>
                <a:lnTo>
                  <a:pt x="78486" y="1002449"/>
                </a:lnTo>
                <a:lnTo>
                  <a:pt x="101269" y="1042377"/>
                </a:lnTo>
                <a:lnTo>
                  <a:pt x="126606" y="1080579"/>
                </a:lnTo>
                <a:lnTo>
                  <a:pt x="154381" y="1116914"/>
                </a:lnTo>
                <a:lnTo>
                  <a:pt x="184467" y="1151280"/>
                </a:lnTo>
                <a:lnTo>
                  <a:pt x="216750" y="1183576"/>
                </a:lnTo>
                <a:lnTo>
                  <a:pt x="251129" y="1213662"/>
                </a:lnTo>
                <a:lnTo>
                  <a:pt x="287464" y="1241425"/>
                </a:lnTo>
                <a:lnTo>
                  <a:pt x="325666" y="1266774"/>
                </a:lnTo>
                <a:lnTo>
                  <a:pt x="365594" y="1289558"/>
                </a:lnTo>
                <a:lnTo>
                  <a:pt x="407136" y="1309687"/>
                </a:lnTo>
                <a:lnTo>
                  <a:pt x="450202" y="1327035"/>
                </a:lnTo>
                <a:lnTo>
                  <a:pt x="494652" y="1341488"/>
                </a:lnTo>
                <a:lnTo>
                  <a:pt x="540372" y="1352931"/>
                </a:lnTo>
                <a:lnTo>
                  <a:pt x="587248" y="1361249"/>
                </a:lnTo>
                <a:lnTo>
                  <a:pt x="635165" y="1366329"/>
                </a:lnTo>
                <a:lnTo>
                  <a:pt x="684022" y="1368044"/>
                </a:lnTo>
                <a:lnTo>
                  <a:pt x="732866" y="1366329"/>
                </a:lnTo>
                <a:lnTo>
                  <a:pt x="780796" y="1361249"/>
                </a:lnTo>
                <a:lnTo>
                  <a:pt x="827671" y="1352931"/>
                </a:lnTo>
                <a:lnTo>
                  <a:pt x="873391" y="1341488"/>
                </a:lnTo>
                <a:lnTo>
                  <a:pt x="917841" y="1327035"/>
                </a:lnTo>
                <a:lnTo>
                  <a:pt x="960907" y="1309687"/>
                </a:lnTo>
                <a:lnTo>
                  <a:pt x="1002449" y="1289558"/>
                </a:lnTo>
                <a:lnTo>
                  <a:pt x="1042377" y="1266774"/>
                </a:lnTo>
                <a:lnTo>
                  <a:pt x="1080579" y="1241425"/>
                </a:lnTo>
                <a:lnTo>
                  <a:pt x="1116914" y="1213662"/>
                </a:lnTo>
                <a:lnTo>
                  <a:pt x="1151280" y="1183576"/>
                </a:lnTo>
                <a:lnTo>
                  <a:pt x="1183576" y="1151280"/>
                </a:lnTo>
                <a:lnTo>
                  <a:pt x="1213662" y="1116914"/>
                </a:lnTo>
                <a:lnTo>
                  <a:pt x="1241425" y="1080579"/>
                </a:lnTo>
                <a:lnTo>
                  <a:pt x="1266774" y="1042377"/>
                </a:lnTo>
                <a:lnTo>
                  <a:pt x="1289558" y="1002449"/>
                </a:lnTo>
                <a:lnTo>
                  <a:pt x="1309687" y="960907"/>
                </a:lnTo>
                <a:lnTo>
                  <a:pt x="1327035" y="917841"/>
                </a:lnTo>
                <a:lnTo>
                  <a:pt x="1341488" y="873391"/>
                </a:lnTo>
                <a:lnTo>
                  <a:pt x="1352931" y="827671"/>
                </a:lnTo>
                <a:lnTo>
                  <a:pt x="1361249" y="780796"/>
                </a:lnTo>
                <a:lnTo>
                  <a:pt x="1366329" y="732866"/>
                </a:lnTo>
                <a:lnTo>
                  <a:pt x="1368044" y="684022"/>
                </a:lnTo>
                <a:lnTo>
                  <a:pt x="1366329" y="635165"/>
                </a:lnTo>
                <a:lnTo>
                  <a:pt x="1361249" y="587248"/>
                </a:lnTo>
                <a:lnTo>
                  <a:pt x="1352931" y="540372"/>
                </a:lnTo>
                <a:lnTo>
                  <a:pt x="1341488" y="494652"/>
                </a:lnTo>
                <a:lnTo>
                  <a:pt x="1327035" y="450202"/>
                </a:lnTo>
                <a:lnTo>
                  <a:pt x="1309687" y="407136"/>
                </a:lnTo>
                <a:lnTo>
                  <a:pt x="1289558" y="365594"/>
                </a:lnTo>
                <a:lnTo>
                  <a:pt x="1266774" y="325666"/>
                </a:lnTo>
                <a:lnTo>
                  <a:pt x="1241425" y="287464"/>
                </a:lnTo>
                <a:lnTo>
                  <a:pt x="1213662" y="251129"/>
                </a:lnTo>
                <a:lnTo>
                  <a:pt x="1183576" y="216750"/>
                </a:lnTo>
                <a:lnTo>
                  <a:pt x="1151280" y="184467"/>
                </a:lnTo>
                <a:lnTo>
                  <a:pt x="1116914" y="154381"/>
                </a:lnTo>
                <a:lnTo>
                  <a:pt x="1080579" y="126619"/>
                </a:lnTo>
                <a:lnTo>
                  <a:pt x="1042377" y="101269"/>
                </a:lnTo>
                <a:lnTo>
                  <a:pt x="1002449" y="78486"/>
                </a:lnTo>
                <a:lnTo>
                  <a:pt x="960907" y="58356"/>
                </a:lnTo>
                <a:lnTo>
                  <a:pt x="917841" y="41008"/>
                </a:lnTo>
                <a:lnTo>
                  <a:pt x="873391" y="26555"/>
                </a:lnTo>
                <a:lnTo>
                  <a:pt x="827671" y="15113"/>
                </a:lnTo>
                <a:lnTo>
                  <a:pt x="780796" y="6794"/>
                </a:lnTo>
                <a:lnTo>
                  <a:pt x="732866" y="1714"/>
                </a:lnTo>
                <a:lnTo>
                  <a:pt x="684022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8116" y="970788"/>
            <a:ext cx="1369695" cy="1368425"/>
          </a:xfrm>
          <a:custGeom>
            <a:avLst/>
            <a:gdLst/>
            <a:ahLst/>
            <a:cxnLst/>
            <a:rect l="l" t="t" r="r" b="b"/>
            <a:pathLst>
              <a:path w="1369695" h="1368425">
                <a:moveTo>
                  <a:pt x="684784" y="0"/>
                </a:moveTo>
                <a:lnTo>
                  <a:pt x="635876" y="1714"/>
                </a:lnTo>
                <a:lnTo>
                  <a:pt x="587908" y="6794"/>
                </a:lnTo>
                <a:lnTo>
                  <a:pt x="540969" y="15113"/>
                </a:lnTo>
                <a:lnTo>
                  <a:pt x="495198" y="26555"/>
                </a:lnTo>
                <a:lnTo>
                  <a:pt x="450697" y="41008"/>
                </a:lnTo>
                <a:lnTo>
                  <a:pt x="407593" y="58356"/>
                </a:lnTo>
                <a:lnTo>
                  <a:pt x="366001" y="78486"/>
                </a:lnTo>
                <a:lnTo>
                  <a:pt x="326021" y="101269"/>
                </a:lnTo>
                <a:lnTo>
                  <a:pt x="287782" y="126619"/>
                </a:lnTo>
                <a:lnTo>
                  <a:pt x="251409" y="154381"/>
                </a:lnTo>
                <a:lnTo>
                  <a:pt x="216992" y="184467"/>
                </a:lnTo>
                <a:lnTo>
                  <a:pt x="184670" y="216750"/>
                </a:lnTo>
                <a:lnTo>
                  <a:pt x="154559" y="251129"/>
                </a:lnTo>
                <a:lnTo>
                  <a:pt x="126758" y="287464"/>
                </a:lnTo>
                <a:lnTo>
                  <a:pt x="101384" y="325666"/>
                </a:lnTo>
                <a:lnTo>
                  <a:pt x="78574" y="365594"/>
                </a:lnTo>
                <a:lnTo>
                  <a:pt x="58420" y="407136"/>
                </a:lnTo>
                <a:lnTo>
                  <a:pt x="41046" y="450202"/>
                </a:lnTo>
                <a:lnTo>
                  <a:pt x="26581" y="494652"/>
                </a:lnTo>
                <a:lnTo>
                  <a:pt x="15125" y="540372"/>
                </a:lnTo>
                <a:lnTo>
                  <a:pt x="6794" y="587248"/>
                </a:lnTo>
                <a:lnTo>
                  <a:pt x="1714" y="635165"/>
                </a:lnTo>
                <a:lnTo>
                  <a:pt x="0" y="684022"/>
                </a:lnTo>
                <a:lnTo>
                  <a:pt x="1714" y="732866"/>
                </a:lnTo>
                <a:lnTo>
                  <a:pt x="6794" y="780796"/>
                </a:lnTo>
                <a:lnTo>
                  <a:pt x="15125" y="827671"/>
                </a:lnTo>
                <a:lnTo>
                  <a:pt x="26581" y="873391"/>
                </a:lnTo>
                <a:lnTo>
                  <a:pt x="41046" y="917841"/>
                </a:lnTo>
                <a:lnTo>
                  <a:pt x="58420" y="960907"/>
                </a:lnTo>
                <a:lnTo>
                  <a:pt x="78574" y="1002449"/>
                </a:lnTo>
                <a:lnTo>
                  <a:pt x="101384" y="1042377"/>
                </a:lnTo>
                <a:lnTo>
                  <a:pt x="126758" y="1080579"/>
                </a:lnTo>
                <a:lnTo>
                  <a:pt x="154559" y="1116914"/>
                </a:lnTo>
                <a:lnTo>
                  <a:pt x="184670" y="1151280"/>
                </a:lnTo>
                <a:lnTo>
                  <a:pt x="216992" y="1183576"/>
                </a:lnTo>
                <a:lnTo>
                  <a:pt x="251409" y="1213662"/>
                </a:lnTo>
                <a:lnTo>
                  <a:pt x="287782" y="1241425"/>
                </a:lnTo>
                <a:lnTo>
                  <a:pt x="326021" y="1266774"/>
                </a:lnTo>
                <a:lnTo>
                  <a:pt x="366001" y="1289558"/>
                </a:lnTo>
                <a:lnTo>
                  <a:pt x="407593" y="1309687"/>
                </a:lnTo>
                <a:lnTo>
                  <a:pt x="450697" y="1327035"/>
                </a:lnTo>
                <a:lnTo>
                  <a:pt x="495198" y="1341488"/>
                </a:lnTo>
                <a:lnTo>
                  <a:pt x="540969" y="1352931"/>
                </a:lnTo>
                <a:lnTo>
                  <a:pt x="587908" y="1361249"/>
                </a:lnTo>
                <a:lnTo>
                  <a:pt x="635876" y="1366329"/>
                </a:lnTo>
                <a:lnTo>
                  <a:pt x="684784" y="1368044"/>
                </a:lnTo>
                <a:lnTo>
                  <a:pt x="733691" y="1366329"/>
                </a:lnTo>
                <a:lnTo>
                  <a:pt x="781659" y="1361249"/>
                </a:lnTo>
                <a:lnTo>
                  <a:pt x="828598" y="1352931"/>
                </a:lnTo>
                <a:lnTo>
                  <a:pt x="874369" y="1341488"/>
                </a:lnTo>
                <a:lnTo>
                  <a:pt x="918870" y="1327035"/>
                </a:lnTo>
                <a:lnTo>
                  <a:pt x="961974" y="1309687"/>
                </a:lnTo>
                <a:lnTo>
                  <a:pt x="1003566" y="1289558"/>
                </a:lnTo>
                <a:lnTo>
                  <a:pt x="1043546" y="1266774"/>
                </a:lnTo>
                <a:lnTo>
                  <a:pt x="1081773" y="1241425"/>
                </a:lnTo>
                <a:lnTo>
                  <a:pt x="1118158" y="1213662"/>
                </a:lnTo>
                <a:lnTo>
                  <a:pt x="1152563" y="1183576"/>
                </a:lnTo>
                <a:lnTo>
                  <a:pt x="1184897" y="1151280"/>
                </a:lnTo>
                <a:lnTo>
                  <a:pt x="1215009" y="1116914"/>
                </a:lnTo>
                <a:lnTo>
                  <a:pt x="1242809" y="1080579"/>
                </a:lnTo>
                <a:lnTo>
                  <a:pt x="1268183" y="1042377"/>
                </a:lnTo>
                <a:lnTo>
                  <a:pt x="1290993" y="1002449"/>
                </a:lnTo>
                <a:lnTo>
                  <a:pt x="1311148" y="960907"/>
                </a:lnTo>
                <a:lnTo>
                  <a:pt x="1328508" y="917841"/>
                </a:lnTo>
                <a:lnTo>
                  <a:pt x="1342986" y="873391"/>
                </a:lnTo>
                <a:lnTo>
                  <a:pt x="1354442" y="827671"/>
                </a:lnTo>
                <a:lnTo>
                  <a:pt x="1362760" y="780796"/>
                </a:lnTo>
                <a:lnTo>
                  <a:pt x="1367853" y="732866"/>
                </a:lnTo>
                <a:lnTo>
                  <a:pt x="1369568" y="684022"/>
                </a:lnTo>
                <a:lnTo>
                  <a:pt x="1367853" y="635165"/>
                </a:lnTo>
                <a:lnTo>
                  <a:pt x="1362760" y="587248"/>
                </a:lnTo>
                <a:lnTo>
                  <a:pt x="1354442" y="540372"/>
                </a:lnTo>
                <a:lnTo>
                  <a:pt x="1342986" y="494652"/>
                </a:lnTo>
                <a:lnTo>
                  <a:pt x="1328508" y="450202"/>
                </a:lnTo>
                <a:lnTo>
                  <a:pt x="1311148" y="407136"/>
                </a:lnTo>
                <a:lnTo>
                  <a:pt x="1290993" y="365594"/>
                </a:lnTo>
                <a:lnTo>
                  <a:pt x="1268183" y="325666"/>
                </a:lnTo>
                <a:lnTo>
                  <a:pt x="1242809" y="287464"/>
                </a:lnTo>
                <a:lnTo>
                  <a:pt x="1215009" y="251129"/>
                </a:lnTo>
                <a:lnTo>
                  <a:pt x="1184897" y="216750"/>
                </a:lnTo>
                <a:lnTo>
                  <a:pt x="1152563" y="184467"/>
                </a:lnTo>
                <a:lnTo>
                  <a:pt x="1118158" y="154381"/>
                </a:lnTo>
                <a:lnTo>
                  <a:pt x="1081773" y="126619"/>
                </a:lnTo>
                <a:lnTo>
                  <a:pt x="1043546" y="101269"/>
                </a:lnTo>
                <a:lnTo>
                  <a:pt x="1003566" y="78486"/>
                </a:lnTo>
                <a:lnTo>
                  <a:pt x="961974" y="58356"/>
                </a:lnTo>
                <a:lnTo>
                  <a:pt x="918870" y="41008"/>
                </a:lnTo>
                <a:lnTo>
                  <a:pt x="874369" y="26555"/>
                </a:lnTo>
                <a:lnTo>
                  <a:pt x="828598" y="15113"/>
                </a:lnTo>
                <a:lnTo>
                  <a:pt x="781659" y="6794"/>
                </a:lnTo>
                <a:lnTo>
                  <a:pt x="733691" y="1714"/>
                </a:lnTo>
                <a:lnTo>
                  <a:pt x="684784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97155" y="2813164"/>
            <a:ext cx="9626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5"/>
              </a:spcBef>
              <a:buClr>
                <a:srgbClr val="16365D"/>
              </a:buClr>
              <a:buFont typeface="Calibri"/>
              <a:buChar char="▪"/>
              <a:tabLst>
                <a:tab pos="184785" algn="l"/>
              </a:tabLst>
            </a:pPr>
            <a:r>
              <a:rPr lang="ko-KR" altLang="en-US" sz="1600" spc="-10" dirty="0">
                <a:solidFill>
                  <a:srgbClr val="16365D"/>
                </a:solidFill>
                <a:latin typeface="Malgun Gothic"/>
                <a:cs typeface="Malgun Gothic"/>
              </a:rPr>
              <a:t>청렴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97155" y="3491371"/>
            <a:ext cx="8915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5"/>
              </a:spcBef>
              <a:buFont typeface="Calibri"/>
              <a:buChar char="▪"/>
              <a:tabLst>
                <a:tab pos="184785" algn="l"/>
              </a:tabLst>
            </a:pPr>
            <a:r>
              <a:rPr lang="ko-KR" altLang="en-US" sz="1600" spc="-10" dirty="0">
                <a:solidFill>
                  <a:srgbClr val="16365D"/>
                </a:solidFill>
                <a:latin typeface="Malgun Gothic"/>
                <a:cs typeface="Malgun Gothic"/>
              </a:rPr>
              <a:t>공유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97155" y="4157417"/>
            <a:ext cx="15424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5"/>
              </a:spcBef>
              <a:buFont typeface="Calibri"/>
              <a:buChar char="▪"/>
              <a:tabLst>
                <a:tab pos="184785" algn="l"/>
              </a:tabLst>
            </a:pPr>
            <a:r>
              <a:rPr lang="ko-KR" altLang="en-US" sz="1600" spc="-10" dirty="0">
                <a:solidFill>
                  <a:srgbClr val="16365D"/>
                </a:solidFill>
                <a:latin typeface="Malgun Gothic"/>
                <a:cs typeface="Malgun Gothic"/>
              </a:rPr>
              <a:t>성취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74823" y="4529188"/>
            <a:ext cx="88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A8815A"/>
                </a:solidFill>
                <a:latin typeface="Malgun Gothic"/>
                <a:cs typeface="Malgun Gothic"/>
              </a:rPr>
              <a:t>3</a:t>
            </a:r>
            <a:endParaRPr sz="900">
              <a:latin typeface="Malgun Gothic"/>
              <a:cs typeface="Malgun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31820" y="2357627"/>
            <a:ext cx="0" cy="3159760"/>
          </a:xfrm>
          <a:custGeom>
            <a:avLst/>
            <a:gdLst/>
            <a:ahLst/>
            <a:cxnLst/>
            <a:rect l="l" t="t" r="r" b="b"/>
            <a:pathLst>
              <a:path h="3159760">
                <a:moveTo>
                  <a:pt x="0" y="0"/>
                </a:moveTo>
                <a:lnTo>
                  <a:pt x="0" y="3159163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83808" y="2357627"/>
            <a:ext cx="0" cy="3159760"/>
          </a:xfrm>
          <a:custGeom>
            <a:avLst/>
            <a:gdLst/>
            <a:ahLst/>
            <a:cxnLst/>
            <a:rect l="l" t="t" r="r" b="b"/>
            <a:pathLst>
              <a:path h="3159760">
                <a:moveTo>
                  <a:pt x="0" y="0"/>
                </a:moveTo>
                <a:lnTo>
                  <a:pt x="0" y="3159163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2690" y="1444802"/>
            <a:ext cx="111188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A8815A"/>
                </a:solidFill>
                <a:latin typeface="Malgun Gothic"/>
                <a:cs typeface="Malgun Gothic"/>
              </a:rPr>
              <a:t>VISION</a:t>
            </a:r>
            <a:endParaRPr sz="2500">
              <a:latin typeface="Malgun Gothic"/>
              <a:cs typeface="Malgun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0314" y="2681386"/>
            <a:ext cx="2844165" cy="218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US" altLang="ko-KR" sz="1600" dirty="0" err="1">
                <a:solidFill>
                  <a:srgbClr val="16365D"/>
                </a:solidFill>
                <a:latin typeface="Malgun Gothic"/>
                <a:cs typeface="Malgun Gothic"/>
              </a:rPr>
              <a:t>AnB</a:t>
            </a:r>
            <a:r>
              <a:rPr lang="en-US" altLang="ko-KR" sz="1600" dirty="0">
                <a:solidFill>
                  <a:srgbClr val="16365D"/>
                </a:solidFill>
                <a:latin typeface="Malgun Gothic"/>
                <a:cs typeface="Malgun Gothic"/>
              </a:rPr>
              <a:t> Education</a:t>
            </a:r>
            <a:r>
              <a:rPr lang="ko-KR" altLang="en-US" sz="1600" dirty="0">
                <a:solidFill>
                  <a:srgbClr val="16365D"/>
                </a:solidFill>
                <a:latin typeface="Malgun Gothic"/>
                <a:cs typeface="Malgun Gothic"/>
              </a:rPr>
              <a:t>은 학생들이 도전을 받아들이고</a:t>
            </a:r>
            <a:r>
              <a:rPr lang="en-US" altLang="ko-KR" sz="1600" dirty="0">
                <a:solidFill>
                  <a:srgbClr val="16365D"/>
                </a:solidFill>
                <a:latin typeface="Malgun Gothic"/>
                <a:cs typeface="Malgun Gothic"/>
              </a:rPr>
              <a:t>, </a:t>
            </a:r>
            <a:r>
              <a:rPr lang="ko-KR" altLang="en-US" sz="1600" dirty="0">
                <a:solidFill>
                  <a:srgbClr val="16365D"/>
                </a:solidFill>
                <a:latin typeface="Malgun Gothic"/>
                <a:cs typeface="Malgun Gothic"/>
              </a:rPr>
              <a:t>잠재력을 발휘하며</a:t>
            </a:r>
            <a:r>
              <a:rPr lang="en-US" altLang="ko-KR" sz="1600" dirty="0">
                <a:solidFill>
                  <a:srgbClr val="16365D"/>
                </a:solidFill>
                <a:latin typeface="Malgun Gothic"/>
                <a:cs typeface="Malgun Gothic"/>
              </a:rPr>
              <a:t>, </a:t>
            </a:r>
            <a:r>
              <a:rPr lang="ko-KR" altLang="en-US" sz="1600" dirty="0">
                <a:solidFill>
                  <a:srgbClr val="16365D"/>
                </a:solidFill>
                <a:latin typeface="Malgun Gothic"/>
                <a:cs typeface="Malgun Gothic"/>
              </a:rPr>
              <a:t>성공을 향해 한 단계 더 나아가도록 영감을 주는 열정을 가진 사람들이 모인 혁신의 공간입니다</a:t>
            </a:r>
            <a:r>
              <a:rPr lang="en-US" altLang="ko-KR" sz="1600" dirty="0">
                <a:solidFill>
                  <a:srgbClr val="16365D"/>
                </a:solidFill>
                <a:latin typeface="Malgun Gothic"/>
                <a:cs typeface="Malgun Gothic"/>
              </a:rPr>
              <a:t>.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13384" y="1440050"/>
            <a:ext cx="13849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A8815A"/>
                </a:solidFill>
                <a:latin typeface="Malgun Gothic"/>
                <a:cs typeface="Malgun Gothic"/>
              </a:rPr>
              <a:t>MISSION</a:t>
            </a:r>
            <a:endParaRPr sz="2500">
              <a:latin typeface="Malgun Gothic"/>
              <a:cs typeface="Malgun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45171" y="2687303"/>
            <a:ext cx="2335530" cy="703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50000"/>
              </a:lnSpc>
              <a:spcBef>
                <a:spcPts val="100"/>
              </a:spcBef>
              <a:buFont typeface="Calibri"/>
              <a:buChar char="▪"/>
              <a:tabLst>
                <a:tab pos="184785" algn="l"/>
              </a:tabLst>
            </a:pPr>
            <a:r>
              <a:rPr lang="ko-KR" altLang="en-US" sz="1600" dirty="0">
                <a:solidFill>
                  <a:srgbClr val="16365D"/>
                </a:solidFill>
                <a:latin typeface="Malgun Gothic"/>
                <a:cs typeface="Malgun Gothic"/>
              </a:rPr>
              <a:t>안전하고 이상적인 환경 만들기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45297" y="3873659"/>
            <a:ext cx="22733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5"/>
              </a:spcBef>
              <a:buFont typeface="Calibri"/>
              <a:buChar char="▪"/>
              <a:tabLst>
                <a:tab pos="184785" algn="l"/>
              </a:tabLst>
            </a:pPr>
            <a:r>
              <a:rPr lang="ko-KR" altLang="en-US" sz="1600" dirty="0">
                <a:solidFill>
                  <a:srgbClr val="16365D"/>
                </a:solidFill>
                <a:latin typeface="Malgun Gothic"/>
                <a:cs typeface="Malgun Gothic"/>
              </a:rPr>
              <a:t>학생들에게 좋은 영향력 나눠주기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45297" y="4462682"/>
            <a:ext cx="2555240" cy="1073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085">
              <a:lnSpc>
                <a:spcPct val="150100"/>
              </a:lnSpc>
              <a:spcBef>
                <a:spcPts val="100"/>
              </a:spcBef>
              <a:buFont typeface="Calibri"/>
              <a:buChar char="▪"/>
              <a:tabLst>
                <a:tab pos="184785" algn="l"/>
              </a:tabLst>
            </a:pPr>
            <a:r>
              <a:rPr lang="ko-KR" altLang="en-US" sz="1600" dirty="0">
                <a:solidFill>
                  <a:srgbClr val="16365D"/>
                </a:solidFill>
                <a:latin typeface="Malgun Gothic"/>
                <a:cs typeface="Malgun Gothic"/>
              </a:rPr>
              <a:t>학생들이 리더가 될 수 있도록 영감</a:t>
            </a:r>
            <a:r>
              <a:rPr lang="en-US" altLang="ko-KR" sz="1600" dirty="0">
                <a:solidFill>
                  <a:srgbClr val="16365D"/>
                </a:solidFill>
                <a:latin typeface="Malgun Gothic"/>
                <a:cs typeface="Malgun Gothic"/>
              </a:rPr>
              <a:t>, </a:t>
            </a:r>
            <a:r>
              <a:rPr lang="ko-KR" altLang="en-US" sz="1600" dirty="0">
                <a:solidFill>
                  <a:srgbClr val="16365D"/>
                </a:solidFill>
                <a:latin typeface="Malgun Gothic"/>
                <a:cs typeface="Malgun Gothic"/>
              </a:rPr>
              <a:t>영향력 및 역량 부여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17531" y="1419640"/>
            <a:ext cx="120967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A8815A"/>
                </a:solidFill>
                <a:latin typeface="Malgun Gothic"/>
                <a:cs typeface="Malgun Gothic"/>
              </a:rPr>
              <a:t>VALUES</a:t>
            </a:r>
            <a:endParaRPr sz="2500">
              <a:latin typeface="Malgun Gothic"/>
              <a:cs typeface="Malgun Gothic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9255" algn="l"/>
              </a:tabLst>
            </a:pPr>
            <a:r>
              <a:rPr spc="-250" dirty="0"/>
              <a:t> </a:t>
            </a:r>
            <a:r>
              <a:rPr dirty="0"/>
              <a:t>AnB</a:t>
            </a:r>
            <a:r>
              <a:rPr spc="-5" dirty="0"/>
              <a:t> </a:t>
            </a:r>
            <a:r>
              <a:rPr spc="-10" dirty="0"/>
              <a:t>Education</a:t>
            </a:r>
            <a:r>
              <a:rPr dirty="0"/>
              <a:t>	</a:t>
            </a:r>
          </a:p>
        </p:txBody>
      </p:sp>
      <p:sp>
        <p:nvSpPr>
          <p:cNvPr id="20" name="object 20"/>
          <p:cNvSpPr/>
          <p:nvPr/>
        </p:nvSpPr>
        <p:spPr>
          <a:xfrm>
            <a:off x="0" y="6031991"/>
            <a:ext cx="9144000" cy="826135"/>
          </a:xfrm>
          <a:custGeom>
            <a:avLst/>
            <a:gdLst/>
            <a:ahLst/>
            <a:cxnLst/>
            <a:rect l="l" t="t" r="r" b="b"/>
            <a:pathLst>
              <a:path w="9144000" h="826134">
                <a:moveTo>
                  <a:pt x="9143847" y="0"/>
                </a:moveTo>
                <a:lnTo>
                  <a:pt x="0" y="0"/>
                </a:lnTo>
                <a:lnTo>
                  <a:pt x="0" y="826008"/>
                </a:lnTo>
                <a:lnTo>
                  <a:pt x="9143847" y="826008"/>
                </a:lnTo>
                <a:lnTo>
                  <a:pt x="9143847" y="0"/>
                </a:lnTo>
                <a:close/>
              </a:path>
            </a:pathLst>
          </a:custGeom>
          <a:solidFill>
            <a:srgbClr val="CED3C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ED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6000" y="4343400"/>
            <a:ext cx="524192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7500" b="1" spc="-450" dirty="0">
                <a:solidFill>
                  <a:srgbClr val="FFFFFF"/>
                </a:solidFill>
                <a:latin typeface="Arial"/>
                <a:cs typeface="Arial"/>
              </a:rPr>
              <a:t>감사합니다</a:t>
            </a:r>
            <a:endParaRPr sz="75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749808"/>
            <a:ext cx="2590787" cy="25466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8552" y="0"/>
            <a:ext cx="7775575" cy="848994"/>
          </a:xfrm>
          <a:custGeom>
            <a:avLst/>
            <a:gdLst/>
            <a:ahLst/>
            <a:cxnLst/>
            <a:rect l="l" t="t" r="r" b="b"/>
            <a:pathLst>
              <a:path w="7775575" h="848994">
                <a:moveTo>
                  <a:pt x="7775321" y="0"/>
                </a:moveTo>
                <a:lnTo>
                  <a:pt x="0" y="0"/>
                </a:lnTo>
                <a:lnTo>
                  <a:pt x="0" y="848867"/>
                </a:lnTo>
                <a:lnTo>
                  <a:pt x="7775321" y="848867"/>
                </a:lnTo>
                <a:lnTo>
                  <a:pt x="7775321" y="0"/>
                </a:lnTo>
                <a:close/>
              </a:path>
            </a:pathLst>
          </a:custGeom>
          <a:solidFill>
            <a:srgbClr val="CED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38151" y="6479560"/>
            <a:ext cx="92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solidFill>
                  <a:srgbClr val="A8815A"/>
                </a:solidFill>
                <a:latin typeface="Malgun Gothic"/>
                <a:cs typeface="Malgun Gothic"/>
              </a:rPr>
              <a:t>4</a:t>
            </a:r>
            <a:endParaRPr sz="900">
              <a:latin typeface="Malgun Gothic"/>
              <a:cs typeface="Malgun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810" y="2900172"/>
            <a:ext cx="5398135" cy="1714500"/>
            <a:chOff x="51810" y="2900172"/>
            <a:chExt cx="5398135" cy="1714500"/>
          </a:xfrm>
        </p:grpSpPr>
        <p:sp>
          <p:nvSpPr>
            <p:cNvPr id="5" name="object 5"/>
            <p:cNvSpPr/>
            <p:nvPr/>
          </p:nvSpPr>
          <p:spPr>
            <a:xfrm>
              <a:off x="2212842" y="3372612"/>
              <a:ext cx="1116965" cy="760730"/>
            </a:xfrm>
            <a:custGeom>
              <a:avLst/>
              <a:gdLst/>
              <a:ahLst/>
              <a:cxnLst/>
              <a:rect l="l" t="t" r="r" b="b"/>
              <a:pathLst>
                <a:path w="1116964" h="760729">
                  <a:moveTo>
                    <a:pt x="875334" y="0"/>
                  </a:moveTo>
                  <a:lnTo>
                    <a:pt x="0" y="0"/>
                  </a:lnTo>
                  <a:lnTo>
                    <a:pt x="241261" y="380111"/>
                  </a:lnTo>
                  <a:lnTo>
                    <a:pt x="0" y="760222"/>
                  </a:lnTo>
                  <a:lnTo>
                    <a:pt x="875334" y="760222"/>
                  </a:lnTo>
                  <a:lnTo>
                    <a:pt x="1116584" y="380111"/>
                  </a:lnTo>
                  <a:lnTo>
                    <a:pt x="875334" y="0"/>
                  </a:lnTo>
                  <a:close/>
                </a:path>
              </a:pathLst>
            </a:custGeom>
            <a:solidFill>
              <a:srgbClr val="176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51662" y="3374136"/>
              <a:ext cx="547370" cy="1202690"/>
            </a:xfrm>
            <a:custGeom>
              <a:avLst/>
              <a:gdLst/>
              <a:ahLst/>
              <a:cxnLst/>
              <a:rect l="l" t="t" r="r" b="b"/>
              <a:pathLst>
                <a:path w="547369" h="1202689">
                  <a:moveTo>
                    <a:pt x="293700" y="0"/>
                  </a:moveTo>
                  <a:lnTo>
                    <a:pt x="546862" y="380339"/>
                  </a:lnTo>
                  <a:lnTo>
                    <a:pt x="0" y="1202182"/>
                  </a:lnTo>
                </a:path>
              </a:pathLst>
            </a:custGeom>
            <a:ln w="12700">
              <a:solidFill>
                <a:srgbClr val="1760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3559" y="4538484"/>
              <a:ext cx="76187" cy="761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1810" y="3372612"/>
              <a:ext cx="1116965" cy="760730"/>
            </a:xfrm>
            <a:custGeom>
              <a:avLst/>
              <a:gdLst/>
              <a:ahLst/>
              <a:cxnLst/>
              <a:rect l="l" t="t" r="r" b="b"/>
              <a:pathLst>
                <a:path w="1116965" h="760729">
                  <a:moveTo>
                    <a:pt x="875334" y="0"/>
                  </a:moveTo>
                  <a:lnTo>
                    <a:pt x="0" y="0"/>
                  </a:lnTo>
                  <a:lnTo>
                    <a:pt x="241261" y="380111"/>
                  </a:lnTo>
                  <a:lnTo>
                    <a:pt x="0" y="760222"/>
                  </a:lnTo>
                  <a:lnTo>
                    <a:pt x="875334" y="760222"/>
                  </a:lnTo>
                  <a:lnTo>
                    <a:pt x="1116584" y="380111"/>
                  </a:lnTo>
                  <a:lnTo>
                    <a:pt x="875334" y="0"/>
                  </a:lnTo>
                  <a:close/>
                </a:path>
              </a:pathLst>
            </a:custGeom>
            <a:solidFill>
              <a:srgbClr val="D60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2333" y="3372612"/>
              <a:ext cx="1115695" cy="760730"/>
            </a:xfrm>
            <a:custGeom>
              <a:avLst/>
              <a:gdLst/>
              <a:ahLst/>
              <a:cxnLst/>
              <a:rect l="l" t="t" r="r" b="b"/>
              <a:pathLst>
                <a:path w="1115695" h="760729">
                  <a:moveTo>
                    <a:pt x="874433" y="0"/>
                  </a:moveTo>
                  <a:lnTo>
                    <a:pt x="0" y="0"/>
                  </a:lnTo>
                  <a:lnTo>
                    <a:pt x="241007" y="380111"/>
                  </a:lnTo>
                  <a:lnTo>
                    <a:pt x="0" y="760222"/>
                  </a:lnTo>
                  <a:lnTo>
                    <a:pt x="874433" y="760222"/>
                  </a:lnTo>
                  <a:lnTo>
                    <a:pt x="1115441" y="380111"/>
                  </a:lnTo>
                  <a:lnTo>
                    <a:pt x="874433" y="0"/>
                  </a:lnTo>
                  <a:close/>
                </a:path>
              </a:pathLst>
            </a:custGeom>
            <a:solidFill>
              <a:srgbClr val="0A34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2661" y="2938272"/>
              <a:ext cx="545465" cy="1202690"/>
            </a:xfrm>
            <a:custGeom>
              <a:avLst/>
              <a:gdLst/>
              <a:ahLst/>
              <a:cxnLst/>
              <a:rect l="l" t="t" r="r" b="b"/>
              <a:pathLst>
                <a:path w="545465" h="1202689">
                  <a:moveTo>
                    <a:pt x="292747" y="1202182"/>
                  </a:moveTo>
                  <a:lnTo>
                    <a:pt x="545096" y="82184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A34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567" y="2900172"/>
              <a:ext cx="76187" cy="761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91834" y="3378708"/>
              <a:ext cx="1086485" cy="762000"/>
            </a:xfrm>
            <a:custGeom>
              <a:avLst/>
              <a:gdLst/>
              <a:ahLst/>
              <a:cxnLst/>
              <a:rect l="l" t="t" r="r" b="b"/>
              <a:pathLst>
                <a:path w="1086485" h="762000">
                  <a:moveTo>
                    <a:pt x="851446" y="0"/>
                  </a:moveTo>
                  <a:lnTo>
                    <a:pt x="0" y="0"/>
                  </a:lnTo>
                  <a:lnTo>
                    <a:pt x="234683" y="381000"/>
                  </a:lnTo>
                  <a:lnTo>
                    <a:pt x="0" y="762000"/>
                  </a:lnTo>
                  <a:lnTo>
                    <a:pt x="851446" y="762000"/>
                  </a:lnTo>
                  <a:lnTo>
                    <a:pt x="1086104" y="381000"/>
                  </a:lnTo>
                  <a:lnTo>
                    <a:pt x="851446" y="0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32169" y="2944368"/>
              <a:ext cx="545465" cy="1202690"/>
            </a:xfrm>
            <a:custGeom>
              <a:avLst/>
              <a:gdLst/>
              <a:ahLst/>
              <a:cxnLst/>
              <a:rect l="l" t="t" r="r" b="b"/>
              <a:pathLst>
                <a:path w="545464" h="1202689">
                  <a:moveTo>
                    <a:pt x="292747" y="1202181"/>
                  </a:moveTo>
                  <a:lnTo>
                    <a:pt x="545096" y="82184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6D85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4075" y="2906280"/>
              <a:ext cx="76199" cy="7618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351026" y="3372612"/>
              <a:ext cx="1098550" cy="760730"/>
            </a:xfrm>
            <a:custGeom>
              <a:avLst/>
              <a:gdLst/>
              <a:ahLst/>
              <a:cxnLst/>
              <a:rect l="l" t="t" r="r" b="b"/>
              <a:pathLst>
                <a:path w="1098550" h="760729">
                  <a:moveTo>
                    <a:pt x="861085" y="0"/>
                  </a:moveTo>
                  <a:lnTo>
                    <a:pt x="0" y="0"/>
                  </a:lnTo>
                  <a:lnTo>
                    <a:pt x="237324" y="380111"/>
                  </a:lnTo>
                  <a:lnTo>
                    <a:pt x="0" y="760222"/>
                  </a:lnTo>
                  <a:lnTo>
                    <a:pt x="861085" y="760222"/>
                  </a:lnTo>
                  <a:lnTo>
                    <a:pt x="1098423" y="380111"/>
                  </a:lnTo>
                  <a:lnTo>
                    <a:pt x="861085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93635" y="3370326"/>
              <a:ext cx="545465" cy="1203960"/>
            </a:xfrm>
            <a:custGeom>
              <a:avLst/>
              <a:gdLst/>
              <a:ahLst/>
              <a:cxnLst/>
              <a:rect l="l" t="t" r="r" b="b"/>
              <a:pathLst>
                <a:path w="545464" h="1203960">
                  <a:moveTo>
                    <a:pt x="292747" y="0"/>
                  </a:moveTo>
                  <a:lnTo>
                    <a:pt x="545096" y="380822"/>
                  </a:lnTo>
                  <a:lnTo>
                    <a:pt x="0" y="1203706"/>
                  </a:lnTo>
                </a:path>
              </a:pathLst>
            </a:custGeom>
            <a:ln w="14274">
              <a:solidFill>
                <a:srgbClr val="BDB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4780" y="4535423"/>
              <a:ext cx="76199" cy="7619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36604" y="3604661"/>
            <a:ext cx="415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Malgun Gothic"/>
                <a:cs typeface="Malgun Gothic"/>
              </a:rPr>
              <a:t>1996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27849" y="3608940"/>
            <a:ext cx="415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Malgun Gothic"/>
                <a:cs typeface="Malgun Gothic"/>
              </a:rPr>
              <a:t>2002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20699" y="3602699"/>
            <a:ext cx="415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Malgun Gothic"/>
                <a:cs typeface="Malgun Gothic"/>
              </a:rPr>
              <a:t>2008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69684" y="3608227"/>
            <a:ext cx="415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Malgun Gothic"/>
                <a:cs typeface="Malgun Gothic"/>
              </a:rPr>
              <a:t>2009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05476" y="3621422"/>
            <a:ext cx="415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Malgun Gothic"/>
                <a:cs typeface="Malgun Gothic"/>
              </a:rPr>
              <a:t>2016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1802" y="4158523"/>
            <a:ext cx="6686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545" marR="5080" indent="-15748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spc="-10" dirty="0">
                <a:latin typeface="Arial"/>
                <a:cs typeface="Arial"/>
              </a:rPr>
              <a:t>설립년도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87036" y="4572899"/>
            <a:ext cx="1361440" cy="9416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269240" indent="81280" algn="ctr">
              <a:lnSpc>
                <a:spcPct val="1292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HQ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 </a:t>
            </a:r>
            <a:r>
              <a:rPr sz="1200" b="1" spc="-25" dirty="0">
                <a:latin typeface="Arial"/>
                <a:cs typeface="Arial"/>
              </a:rPr>
              <a:t>US </a:t>
            </a:r>
            <a:r>
              <a:rPr lang="ko-KR" altLang="en-US" sz="1200" spc="-10" dirty="0">
                <a:latin typeface="Arial"/>
                <a:cs typeface="Arial"/>
              </a:rPr>
              <a:t>미국에 신규 본사 설립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29653" y="4696343"/>
            <a:ext cx="11493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 algn="just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Arial"/>
                <a:cs typeface="Arial"/>
              </a:rPr>
              <a:t>중국과 베트남에 지사 개설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95136" y="1499448"/>
            <a:ext cx="1766570" cy="1102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CSIET</a:t>
            </a:r>
            <a:endParaRPr sz="1200" dirty="0">
              <a:latin typeface="Arial"/>
              <a:cs typeface="Arial"/>
            </a:endParaRPr>
          </a:p>
          <a:p>
            <a:pPr marL="492759" marR="482600" indent="-635" algn="ctr">
              <a:lnSpc>
                <a:spcPct val="98300"/>
              </a:lnSpc>
              <a:spcBef>
                <a:spcPts val="25"/>
              </a:spcBef>
            </a:pPr>
            <a:r>
              <a:rPr sz="1200" b="1" spc="-10" dirty="0">
                <a:latin typeface="Arial"/>
                <a:cs typeface="Arial"/>
              </a:rPr>
              <a:t>Certificate </a:t>
            </a:r>
            <a:r>
              <a:rPr lang="en-US" altLang="ko-KR" sz="1200" spc="-10" dirty="0">
                <a:latin typeface="Times New Roman"/>
                <a:cs typeface="Times New Roman"/>
              </a:rPr>
              <a:t>CSIET </a:t>
            </a:r>
            <a:r>
              <a:rPr lang="ko-KR" altLang="en-US" sz="1200" spc="-10" dirty="0">
                <a:latin typeface="Times New Roman"/>
                <a:cs typeface="Times New Roman"/>
              </a:rPr>
              <a:t>인증</a:t>
            </a:r>
            <a:endParaRPr lang="en-US" altLang="ko-KR" sz="1200" spc="-10" dirty="0">
              <a:latin typeface="Times New Roman"/>
              <a:cs typeface="Times New Roman"/>
            </a:endParaRPr>
          </a:p>
          <a:p>
            <a:pPr marL="492759" marR="482600" indent="-635" algn="ctr">
              <a:lnSpc>
                <a:spcPct val="98300"/>
              </a:lnSpc>
              <a:spcBef>
                <a:spcPts val="25"/>
              </a:spcBef>
            </a:pPr>
            <a:r>
              <a:rPr lang="en-US" altLang="ko-KR" sz="1200" spc="-10" dirty="0">
                <a:latin typeface="Times New Roman"/>
                <a:cs typeface="Times New Roman"/>
              </a:rPr>
              <a:t>(</a:t>
            </a:r>
            <a:r>
              <a:rPr lang="ko-KR" altLang="en-US" sz="1200" spc="-10" dirty="0">
                <a:latin typeface="Times New Roman"/>
                <a:cs typeface="Times New Roman"/>
              </a:rPr>
              <a:t>국제 교육 표준 위원회</a:t>
            </a:r>
            <a:r>
              <a:rPr lang="en-US" altLang="ko-KR" sz="1200" spc="-10" dirty="0">
                <a:latin typeface="Times New Roman"/>
                <a:cs typeface="Times New Roman"/>
              </a:rPr>
              <a:t>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2250" y="2221976"/>
            <a:ext cx="1709420" cy="57599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065" marR="5080" indent="-1270" algn="ctr">
              <a:lnSpc>
                <a:spcPct val="98900"/>
              </a:lnSpc>
              <a:spcBef>
                <a:spcPts val="114"/>
              </a:spcBef>
            </a:pPr>
            <a:r>
              <a:rPr lang="ko-KR" altLang="en-US" sz="1200" b="1" dirty="0">
                <a:latin typeface="Arial"/>
                <a:cs typeface="Arial"/>
              </a:rPr>
              <a:t>비즈니스 확장 </a:t>
            </a:r>
            <a:endParaRPr lang="en-US" altLang="ko-KR" sz="1200" b="1" dirty="0">
              <a:latin typeface="Arial"/>
              <a:cs typeface="Arial"/>
            </a:endParaRPr>
          </a:p>
          <a:p>
            <a:pPr marL="12065" marR="5080" indent="-1270" algn="ctr">
              <a:lnSpc>
                <a:spcPct val="98900"/>
              </a:lnSpc>
              <a:spcBef>
                <a:spcPts val="114"/>
              </a:spcBef>
            </a:pPr>
            <a:r>
              <a:rPr lang="ko-KR" altLang="en-US" sz="1200" spc="60" dirty="0">
                <a:latin typeface="Times New Roman"/>
                <a:cs typeface="Times New Roman"/>
              </a:rPr>
              <a:t>호주</a:t>
            </a:r>
            <a:r>
              <a:rPr lang="en-US" altLang="ko-KR" sz="1200" spc="60" dirty="0">
                <a:latin typeface="Times New Roman"/>
                <a:cs typeface="Times New Roman"/>
              </a:rPr>
              <a:t>, </a:t>
            </a:r>
            <a:r>
              <a:rPr lang="ko-KR" altLang="en-US" sz="1200" spc="60" dirty="0">
                <a:latin typeface="Times New Roman"/>
                <a:cs typeface="Times New Roman"/>
              </a:rPr>
              <a:t>캐나다</a:t>
            </a:r>
            <a:r>
              <a:rPr lang="en-US" altLang="ko-KR" sz="1200" spc="60" dirty="0">
                <a:latin typeface="Times New Roman"/>
                <a:cs typeface="Times New Roman"/>
              </a:rPr>
              <a:t>, </a:t>
            </a:r>
            <a:r>
              <a:rPr lang="ko-KR" altLang="en-US" sz="1200" spc="60" dirty="0">
                <a:latin typeface="Times New Roman"/>
                <a:cs typeface="Times New Roman"/>
              </a:rPr>
              <a:t>영국으로 서비스 지역 확대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033772" y="2906280"/>
            <a:ext cx="1497965" cy="1247140"/>
            <a:chOff x="5033772" y="2906280"/>
            <a:chExt cx="1497965" cy="1247140"/>
          </a:xfrm>
        </p:grpSpPr>
        <p:sp>
          <p:nvSpPr>
            <p:cNvPr id="29" name="object 29"/>
            <p:cNvSpPr/>
            <p:nvPr/>
          </p:nvSpPr>
          <p:spPr>
            <a:xfrm>
              <a:off x="5431538" y="3386328"/>
              <a:ext cx="1100455" cy="760730"/>
            </a:xfrm>
            <a:custGeom>
              <a:avLst/>
              <a:gdLst/>
              <a:ahLst/>
              <a:cxnLst/>
              <a:rect l="l" t="t" r="r" b="b"/>
              <a:pathLst>
                <a:path w="1100454" h="760729">
                  <a:moveTo>
                    <a:pt x="862482" y="0"/>
                  </a:moveTo>
                  <a:lnTo>
                    <a:pt x="0" y="0"/>
                  </a:lnTo>
                  <a:lnTo>
                    <a:pt x="237718" y="380111"/>
                  </a:lnTo>
                  <a:lnTo>
                    <a:pt x="0" y="760222"/>
                  </a:lnTo>
                  <a:lnTo>
                    <a:pt x="862482" y="760222"/>
                  </a:lnTo>
                  <a:lnTo>
                    <a:pt x="1100200" y="380111"/>
                  </a:lnTo>
                  <a:lnTo>
                    <a:pt x="862482" y="0"/>
                  </a:lnTo>
                  <a:close/>
                </a:path>
              </a:pathLst>
            </a:custGeom>
            <a:solidFill>
              <a:srgbClr val="93B3D5">
                <a:alpha val="7646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71865" y="2944368"/>
              <a:ext cx="545465" cy="1202690"/>
            </a:xfrm>
            <a:custGeom>
              <a:avLst/>
              <a:gdLst/>
              <a:ahLst/>
              <a:cxnLst/>
              <a:rect l="l" t="t" r="r" b="b"/>
              <a:pathLst>
                <a:path w="545464" h="1202689">
                  <a:moveTo>
                    <a:pt x="292747" y="1202181"/>
                  </a:moveTo>
                  <a:lnTo>
                    <a:pt x="545096" y="82184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A34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33772" y="2906280"/>
              <a:ext cx="76199" cy="76187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5790053" y="3627849"/>
            <a:ext cx="415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Malgun Gothic"/>
                <a:cs typeface="Malgun Gothic"/>
              </a:rPr>
              <a:t>2018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74018" y="1834677"/>
            <a:ext cx="1484630" cy="9105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345">
              <a:lnSpc>
                <a:spcPts val="1415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J-</a:t>
            </a:r>
            <a:r>
              <a:rPr sz="1200" b="1" dirty="0">
                <a:latin typeface="Arial"/>
                <a:cs typeface="Arial"/>
              </a:rPr>
              <a:t>1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lang="ko-KR" altLang="en-US" sz="1200" b="1" spc="-10" dirty="0">
                <a:latin typeface="Arial"/>
                <a:cs typeface="Arial"/>
              </a:rPr>
              <a:t>교환학생 재단 승인</a:t>
            </a:r>
            <a:endParaRPr sz="1200" dirty="0">
              <a:latin typeface="Arial"/>
              <a:cs typeface="Arial"/>
            </a:endParaRPr>
          </a:p>
          <a:p>
            <a:pPr marL="12700" marR="5080" indent="-88265" algn="ctr">
              <a:lnSpc>
                <a:spcPts val="1440"/>
              </a:lnSpc>
              <a:spcBef>
                <a:spcPts val="25"/>
              </a:spcBef>
            </a:pPr>
            <a:r>
              <a:rPr lang="ko-KR" altLang="en-US" sz="1200" dirty="0">
                <a:latin typeface="Times New Roman"/>
                <a:cs typeface="Times New Roman"/>
              </a:rPr>
              <a:t>미국 국무부의 승인을 받아 교환 학생 재단 운영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344152" y="3165344"/>
            <a:ext cx="1799589" cy="1202690"/>
          </a:xfrm>
          <a:custGeom>
            <a:avLst/>
            <a:gdLst/>
            <a:ahLst/>
            <a:cxnLst/>
            <a:rect l="l" t="t" r="r" b="b"/>
            <a:pathLst>
              <a:path w="1799590" h="1202689">
                <a:moveTo>
                  <a:pt x="1452473" y="0"/>
                </a:moveTo>
                <a:lnTo>
                  <a:pt x="0" y="0"/>
                </a:lnTo>
                <a:lnTo>
                  <a:pt x="400329" y="601091"/>
                </a:lnTo>
                <a:lnTo>
                  <a:pt x="0" y="1202182"/>
                </a:lnTo>
                <a:lnTo>
                  <a:pt x="1452473" y="1202182"/>
                </a:lnTo>
                <a:lnTo>
                  <a:pt x="1799475" y="681164"/>
                </a:lnTo>
                <a:lnTo>
                  <a:pt x="1799475" y="521017"/>
                </a:lnTo>
                <a:lnTo>
                  <a:pt x="1452473" y="0"/>
                </a:lnTo>
                <a:close/>
              </a:path>
            </a:pathLst>
          </a:custGeom>
          <a:solidFill>
            <a:srgbClr val="6D85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648444" y="3146548"/>
            <a:ext cx="1167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Since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2020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49553" y="4091277"/>
            <a:ext cx="96646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o-KR" altLang="en-US" sz="1200" b="1" spc="-10" dirty="0">
                <a:solidFill>
                  <a:srgbClr val="FFFFFF"/>
                </a:solidFill>
                <a:latin typeface="Arial"/>
                <a:cs typeface="Arial"/>
              </a:rPr>
              <a:t>현재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282853" y="4394553"/>
            <a:ext cx="1561465" cy="65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000"/>
              </a:lnSpc>
            </a:pPr>
            <a:r>
              <a:rPr sz="1200" b="1" spc="-10" dirty="0">
                <a:latin typeface="Arial"/>
                <a:cs typeface="Arial"/>
              </a:rPr>
              <a:t>Conwell-</a:t>
            </a:r>
            <a:r>
              <a:rPr sz="1200" b="1" spc="-20" dirty="0">
                <a:latin typeface="Arial"/>
                <a:cs typeface="Arial"/>
              </a:rPr>
              <a:t>Egan </a:t>
            </a:r>
            <a:r>
              <a:rPr sz="1200" b="1" dirty="0">
                <a:latin typeface="Arial"/>
                <a:cs typeface="Arial"/>
              </a:rPr>
              <a:t>Catholic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High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School</a:t>
            </a:r>
            <a:r>
              <a:rPr lang="en-US" sz="1200" b="1" spc="-10" dirty="0">
                <a:latin typeface="Arial"/>
                <a:cs typeface="Arial"/>
              </a:rPr>
              <a:t> </a:t>
            </a:r>
            <a:r>
              <a:rPr lang="ko-KR" altLang="en-US" sz="1200" b="1" spc="-10" dirty="0">
                <a:latin typeface="Arial"/>
                <a:cs typeface="Arial"/>
              </a:rPr>
              <a:t>기숙사 운영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64131" y="897158"/>
            <a:ext cx="17926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solidFill>
                  <a:srgbClr val="A8815A"/>
                </a:solidFill>
                <a:latin typeface="Malgun Gothic"/>
                <a:cs typeface="Malgun Gothic"/>
              </a:rPr>
              <a:t>Our</a:t>
            </a:r>
            <a:r>
              <a:rPr sz="2500" b="1" spc="-25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2500" b="1" spc="-10" dirty="0">
                <a:solidFill>
                  <a:srgbClr val="A8815A"/>
                </a:solidFill>
                <a:latin typeface="Malgun Gothic"/>
                <a:cs typeface="Malgun Gothic"/>
              </a:rPr>
              <a:t>History</a:t>
            </a:r>
            <a:endParaRPr sz="2500">
              <a:latin typeface="Malgun Gothic"/>
              <a:cs typeface="Malgun Gothic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531860" y="3387852"/>
            <a:ext cx="1063625" cy="760730"/>
          </a:xfrm>
          <a:custGeom>
            <a:avLst/>
            <a:gdLst/>
            <a:ahLst/>
            <a:cxnLst/>
            <a:rect l="l" t="t" r="r" b="b"/>
            <a:pathLst>
              <a:path w="1063625" h="760729">
                <a:moveTo>
                  <a:pt x="833513" y="0"/>
                </a:moveTo>
                <a:lnTo>
                  <a:pt x="0" y="0"/>
                </a:lnTo>
                <a:lnTo>
                  <a:pt x="229730" y="380111"/>
                </a:lnTo>
                <a:lnTo>
                  <a:pt x="0" y="760222"/>
                </a:lnTo>
                <a:lnTo>
                  <a:pt x="833513" y="760222"/>
                </a:lnTo>
                <a:lnTo>
                  <a:pt x="1063243" y="380111"/>
                </a:lnTo>
                <a:lnTo>
                  <a:pt x="833513" y="0"/>
                </a:lnTo>
                <a:close/>
              </a:path>
            </a:pathLst>
          </a:custGeom>
          <a:solidFill>
            <a:srgbClr val="F0DCDB">
              <a:alpha val="764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862038" y="3627849"/>
            <a:ext cx="415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Malgun Gothic"/>
                <a:cs typeface="Malgun Gothic"/>
              </a:rPr>
              <a:t>2019</a:t>
            </a:r>
            <a:endParaRPr sz="1400">
              <a:latin typeface="Malgun Gothic"/>
              <a:cs typeface="Malgun Gothic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131051" y="3373856"/>
            <a:ext cx="591185" cy="1247140"/>
            <a:chOff x="6131051" y="3373856"/>
            <a:chExt cx="591185" cy="1247140"/>
          </a:xfrm>
        </p:grpSpPr>
        <p:sp>
          <p:nvSpPr>
            <p:cNvPr id="42" name="object 42"/>
            <p:cNvSpPr/>
            <p:nvPr/>
          </p:nvSpPr>
          <p:spPr>
            <a:xfrm>
              <a:off x="6169907" y="3380993"/>
              <a:ext cx="545465" cy="1202690"/>
            </a:xfrm>
            <a:custGeom>
              <a:avLst/>
              <a:gdLst/>
              <a:ahLst/>
              <a:cxnLst/>
              <a:rect l="l" t="t" r="r" b="b"/>
              <a:pathLst>
                <a:path w="545465" h="1202689">
                  <a:moveTo>
                    <a:pt x="292747" y="0"/>
                  </a:moveTo>
                  <a:lnTo>
                    <a:pt x="545096" y="380339"/>
                  </a:lnTo>
                  <a:lnTo>
                    <a:pt x="0" y="1202182"/>
                  </a:lnTo>
                </a:path>
              </a:pathLst>
            </a:custGeom>
            <a:ln w="14274">
              <a:solidFill>
                <a:srgbClr val="BDB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1051" y="4544567"/>
              <a:ext cx="76199" cy="76199"/>
            </a:xfrm>
            <a:prstGeom prst="rect">
              <a:avLst/>
            </a:prstGeom>
          </p:spPr>
        </p:pic>
      </p:grpSp>
      <p:sp>
        <p:nvSpPr>
          <p:cNvPr id="44" name="object 44"/>
          <p:cNvSpPr/>
          <p:nvPr/>
        </p:nvSpPr>
        <p:spPr>
          <a:xfrm>
            <a:off x="3671315" y="1412747"/>
            <a:ext cx="1801495" cy="0"/>
          </a:xfrm>
          <a:custGeom>
            <a:avLst/>
            <a:gdLst/>
            <a:ahLst/>
            <a:cxnLst/>
            <a:rect l="l" t="t" r="r" b="b"/>
            <a:pathLst>
              <a:path w="1801495">
                <a:moveTo>
                  <a:pt x="0" y="0"/>
                </a:moveTo>
                <a:lnTo>
                  <a:pt x="1801342" y="0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600182" y="4693522"/>
            <a:ext cx="9747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9375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spc="-10" dirty="0">
                <a:latin typeface="Arial"/>
                <a:cs typeface="Arial"/>
              </a:rPr>
              <a:t>댈러스에 지사 개설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9255" algn="l"/>
              </a:tabLst>
            </a:pPr>
            <a:r>
              <a:rPr spc="-250" dirty="0"/>
              <a:t> </a:t>
            </a:r>
            <a:r>
              <a:rPr dirty="0"/>
              <a:t>AnB</a:t>
            </a:r>
            <a:r>
              <a:rPr spc="-5" dirty="0"/>
              <a:t> </a:t>
            </a:r>
            <a:r>
              <a:rPr spc="-10" dirty="0"/>
              <a:t>Education</a:t>
            </a:r>
            <a:r>
              <a:rPr dirty="0"/>
              <a:t>	</a:t>
            </a:r>
          </a:p>
        </p:txBody>
      </p:sp>
      <p:sp>
        <p:nvSpPr>
          <p:cNvPr id="47" name="object 47"/>
          <p:cNvSpPr/>
          <p:nvPr/>
        </p:nvSpPr>
        <p:spPr>
          <a:xfrm>
            <a:off x="0" y="6031991"/>
            <a:ext cx="9144000" cy="826135"/>
          </a:xfrm>
          <a:custGeom>
            <a:avLst/>
            <a:gdLst/>
            <a:ahLst/>
            <a:cxnLst/>
            <a:rect l="l" t="t" r="r" b="b"/>
            <a:pathLst>
              <a:path w="9144000" h="826134">
                <a:moveTo>
                  <a:pt x="9143847" y="0"/>
                </a:moveTo>
                <a:lnTo>
                  <a:pt x="0" y="0"/>
                </a:lnTo>
                <a:lnTo>
                  <a:pt x="0" y="826008"/>
                </a:lnTo>
                <a:lnTo>
                  <a:pt x="9143847" y="826008"/>
                </a:lnTo>
                <a:lnTo>
                  <a:pt x="9143847" y="0"/>
                </a:lnTo>
                <a:close/>
              </a:path>
            </a:pathLst>
          </a:custGeom>
          <a:solidFill>
            <a:srgbClr val="CED3C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8552" y="0"/>
            <a:ext cx="7775575" cy="848994"/>
          </a:xfrm>
          <a:custGeom>
            <a:avLst/>
            <a:gdLst/>
            <a:ahLst/>
            <a:cxnLst/>
            <a:rect l="l" t="t" r="r" b="b"/>
            <a:pathLst>
              <a:path w="7775575" h="848994">
                <a:moveTo>
                  <a:pt x="7775321" y="0"/>
                </a:moveTo>
                <a:lnTo>
                  <a:pt x="0" y="0"/>
                </a:lnTo>
                <a:lnTo>
                  <a:pt x="0" y="848867"/>
                </a:lnTo>
                <a:lnTo>
                  <a:pt x="7775321" y="848867"/>
                </a:lnTo>
                <a:lnTo>
                  <a:pt x="7775321" y="0"/>
                </a:lnTo>
                <a:close/>
              </a:path>
            </a:pathLst>
          </a:custGeom>
          <a:solidFill>
            <a:srgbClr val="CED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0662" y="5278546"/>
            <a:ext cx="18459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Malgun Gothic"/>
                <a:cs typeface="Malgun Gothic"/>
              </a:rPr>
              <a:t>4.</a:t>
            </a:r>
            <a:r>
              <a:rPr sz="1600" b="1" spc="-50" dirty="0">
                <a:latin typeface="Malgun Gothic"/>
                <a:cs typeface="Malgun Gothic"/>
              </a:rPr>
              <a:t> </a:t>
            </a:r>
            <a:r>
              <a:rPr lang="ko-KR" altLang="en-US" sz="1600" b="1" spc="-50" dirty="0">
                <a:latin typeface="Malgun Gothic"/>
                <a:cs typeface="Malgun Gothic"/>
              </a:rPr>
              <a:t>긴급상황시 도움</a:t>
            </a:r>
            <a:endParaRPr sz="1600" dirty="0">
              <a:latin typeface="Malgun Gothic"/>
              <a:cs typeface="Malgun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559" y="1254252"/>
            <a:ext cx="2139683" cy="210311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261" y="199161"/>
            <a:ext cx="54825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9255" algn="l"/>
              </a:tabLst>
            </a:pPr>
            <a:r>
              <a:rPr spc="55" dirty="0"/>
              <a:t> </a:t>
            </a:r>
            <a:r>
              <a:rPr dirty="0"/>
              <a:t>AnB</a:t>
            </a:r>
            <a:r>
              <a:rPr spc="-5" dirty="0"/>
              <a:t> </a:t>
            </a:r>
            <a:r>
              <a:rPr spc="-10" dirty="0"/>
              <a:t>Education</a:t>
            </a:r>
            <a:r>
              <a:rPr dirty="0"/>
              <a:t>	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486144" y="3732276"/>
            <a:ext cx="1161415" cy="1426845"/>
            <a:chOff x="6486144" y="3732276"/>
            <a:chExt cx="1161415" cy="142684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6144" y="3732276"/>
              <a:ext cx="1161287" cy="14264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2719" y="3756660"/>
              <a:ext cx="1103375" cy="136245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495287" y="3762756"/>
              <a:ext cx="1104900" cy="1365250"/>
            </a:xfrm>
            <a:custGeom>
              <a:avLst/>
              <a:gdLst/>
              <a:ahLst/>
              <a:cxnLst/>
              <a:rect l="l" t="t" r="r" b="b"/>
              <a:pathLst>
                <a:path w="1104900" h="1365250">
                  <a:moveTo>
                    <a:pt x="0" y="0"/>
                  </a:moveTo>
                  <a:lnTo>
                    <a:pt x="1104645" y="0"/>
                  </a:lnTo>
                  <a:lnTo>
                    <a:pt x="1104645" y="1365237"/>
                  </a:lnTo>
                  <a:lnTo>
                    <a:pt x="0" y="136523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BED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920228" y="3732276"/>
            <a:ext cx="1161415" cy="1426845"/>
            <a:chOff x="7920228" y="3732276"/>
            <a:chExt cx="1161415" cy="142684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0228" y="3732276"/>
              <a:ext cx="1161287" cy="14264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30896" y="3764280"/>
              <a:ext cx="1101851" cy="136245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929372" y="3762756"/>
              <a:ext cx="1104900" cy="1365250"/>
            </a:xfrm>
            <a:custGeom>
              <a:avLst/>
              <a:gdLst/>
              <a:ahLst/>
              <a:cxnLst/>
              <a:rect l="l" t="t" r="r" b="b"/>
              <a:pathLst>
                <a:path w="1104900" h="1365250">
                  <a:moveTo>
                    <a:pt x="0" y="0"/>
                  </a:moveTo>
                  <a:lnTo>
                    <a:pt x="1104646" y="0"/>
                  </a:lnTo>
                  <a:lnTo>
                    <a:pt x="1104646" y="1365237"/>
                  </a:lnTo>
                  <a:lnTo>
                    <a:pt x="0" y="136523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BED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45024" y="4113276"/>
            <a:ext cx="914399" cy="102565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974200" y="5226751"/>
            <a:ext cx="1362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Malgun Gothic"/>
                <a:cs typeface="Malgun Gothic"/>
              </a:rPr>
              <a:t>CSIET</a:t>
            </a:r>
            <a:r>
              <a:rPr sz="1200" b="1" spc="-30" dirty="0">
                <a:latin typeface="Malgun Gothic"/>
                <a:cs typeface="Malgun Gothic"/>
              </a:rPr>
              <a:t> </a:t>
            </a:r>
            <a:r>
              <a:rPr sz="1200" b="1" spc="-10" dirty="0">
                <a:latin typeface="Malgun Gothic"/>
                <a:cs typeface="Malgun Gothic"/>
              </a:rPr>
              <a:t>Certification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25631" y="5218064"/>
            <a:ext cx="1124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-317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Malgun Gothic"/>
                <a:cs typeface="Malgun Gothic"/>
              </a:rPr>
              <a:t>Qualification </a:t>
            </a:r>
            <a:r>
              <a:rPr sz="1200" b="1" dirty="0">
                <a:latin typeface="Malgun Gothic"/>
                <a:cs typeface="Malgun Gothic"/>
              </a:rPr>
              <a:t>from</a:t>
            </a:r>
            <a:r>
              <a:rPr sz="1200" b="1" spc="-15" dirty="0">
                <a:latin typeface="Malgun Gothic"/>
                <a:cs typeface="Malgun Gothic"/>
              </a:rPr>
              <a:t> </a:t>
            </a:r>
            <a:r>
              <a:rPr sz="1200" b="1" spc="-10" dirty="0">
                <a:latin typeface="Malgun Gothic"/>
                <a:cs typeface="Malgun Gothic"/>
              </a:rPr>
              <a:t>California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27995" y="5270044"/>
            <a:ext cx="10858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Arial"/>
                <a:cs typeface="Arial"/>
              </a:rPr>
              <a:t>J-</a:t>
            </a:r>
            <a:r>
              <a:rPr sz="1100" b="1" dirty="0">
                <a:latin typeface="Arial"/>
                <a:cs typeface="Arial"/>
              </a:rPr>
              <a:t>1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10" dirty="0">
                <a:latin typeface="Malgun Gothic"/>
                <a:cs typeface="Malgun Gothic"/>
              </a:rPr>
              <a:t>Sponsorship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6031991"/>
            <a:ext cx="9144000" cy="826135"/>
          </a:xfrm>
          <a:custGeom>
            <a:avLst/>
            <a:gdLst/>
            <a:ahLst/>
            <a:cxnLst/>
            <a:rect l="l" t="t" r="r" b="b"/>
            <a:pathLst>
              <a:path w="9144000" h="826134">
                <a:moveTo>
                  <a:pt x="9143847" y="0"/>
                </a:moveTo>
                <a:lnTo>
                  <a:pt x="0" y="0"/>
                </a:lnTo>
                <a:lnTo>
                  <a:pt x="0" y="826008"/>
                </a:lnTo>
                <a:lnTo>
                  <a:pt x="9143847" y="826008"/>
                </a:lnTo>
                <a:lnTo>
                  <a:pt x="9143847" y="0"/>
                </a:lnTo>
                <a:close/>
              </a:path>
            </a:pathLst>
          </a:custGeom>
          <a:solidFill>
            <a:srgbClr val="CED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3AC1D372-4B55-8DB6-7446-130822996283}"/>
              </a:ext>
            </a:extLst>
          </p:cNvPr>
          <p:cNvSpPr txBox="1"/>
          <p:nvPr/>
        </p:nvSpPr>
        <p:spPr>
          <a:xfrm>
            <a:off x="340662" y="1127326"/>
            <a:ext cx="4565015" cy="38670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7510" indent="-313690">
              <a:lnSpc>
                <a:spcPct val="100000"/>
              </a:lnSpc>
              <a:spcBef>
                <a:spcPts val="95"/>
              </a:spcBef>
              <a:buFont typeface="Malgun Gothic"/>
              <a:buAutoNum type="arabicPeriod"/>
              <a:tabLst>
                <a:tab pos="397510" algn="l"/>
              </a:tabLst>
            </a:pPr>
            <a:r>
              <a:rPr lang="ko-KR" altLang="en-US" sz="1600" b="1" spc="-10" dirty="0">
                <a:latin typeface="Malgun Gothic"/>
                <a:cs typeface="Malgun Gothic"/>
              </a:rPr>
              <a:t>특징</a:t>
            </a:r>
            <a:endParaRPr sz="1600" dirty="0">
              <a:latin typeface="Malgun Gothic"/>
              <a:cs typeface="Malgun Gothic"/>
            </a:endParaRPr>
          </a:p>
          <a:p>
            <a:pPr marL="523875" lvl="1" indent="-154940">
              <a:lnSpc>
                <a:spcPct val="100000"/>
              </a:lnSpc>
              <a:spcBef>
                <a:spcPts val="2135"/>
              </a:spcBef>
              <a:buChar char="-"/>
              <a:tabLst>
                <a:tab pos="523875" algn="l"/>
              </a:tabLst>
            </a:pPr>
            <a:r>
              <a:rPr lang="en-US" altLang="ko-KR" sz="1600" dirty="0">
                <a:latin typeface="Malgun Gothic"/>
                <a:cs typeface="Malgun Gothic"/>
              </a:rPr>
              <a:t>26</a:t>
            </a:r>
            <a:r>
              <a:rPr lang="ko-KR" altLang="en-US" sz="1600" dirty="0">
                <a:latin typeface="Malgun Gothic"/>
                <a:cs typeface="Malgun Gothic"/>
              </a:rPr>
              <a:t>년 이상의 다년간의 경험</a:t>
            </a:r>
            <a:endParaRPr lang="en-US" altLang="ko-KR" sz="1600" dirty="0">
              <a:latin typeface="Malgun Gothic"/>
              <a:cs typeface="Malgun Gothic"/>
            </a:endParaRPr>
          </a:p>
          <a:p>
            <a:pPr marL="523875" lvl="1" indent="-154940">
              <a:lnSpc>
                <a:spcPct val="100000"/>
              </a:lnSpc>
              <a:spcBef>
                <a:spcPts val="2135"/>
              </a:spcBef>
              <a:buChar char="-"/>
              <a:tabLst>
                <a:tab pos="523875" algn="l"/>
              </a:tabLst>
            </a:pPr>
            <a:r>
              <a:rPr lang="ko-KR" altLang="en-US" sz="1600" dirty="0">
                <a:latin typeface="Malgun Gothic"/>
                <a:cs typeface="Malgun Gothic"/>
              </a:rPr>
              <a:t>학생 안전의 최우선</a:t>
            </a:r>
            <a:endParaRPr sz="1600" dirty="0">
              <a:latin typeface="Malgun Gothic"/>
              <a:cs typeface="Malgun Gothic"/>
            </a:endParaRPr>
          </a:p>
          <a:p>
            <a:pPr marL="12700" marR="535305" indent="384810">
              <a:lnSpc>
                <a:spcPts val="1910"/>
              </a:lnSpc>
              <a:spcBef>
                <a:spcPts val="2205"/>
              </a:spcBef>
              <a:buAutoNum type="arabicPeriod"/>
              <a:tabLst>
                <a:tab pos="397510" algn="l"/>
              </a:tabLst>
            </a:pPr>
            <a:r>
              <a:rPr lang="ko-KR" altLang="en-US" sz="1600" b="1" dirty="0">
                <a:latin typeface="Malgun Gothic"/>
                <a:cs typeface="Malgun Gothic"/>
              </a:rPr>
              <a:t>학생</a:t>
            </a:r>
            <a:r>
              <a:rPr lang="en-US" altLang="ko-KR" sz="1600" b="1" dirty="0">
                <a:latin typeface="Malgun Gothic"/>
                <a:cs typeface="Malgun Gothic"/>
              </a:rPr>
              <a:t>, </a:t>
            </a:r>
            <a:r>
              <a:rPr lang="ko-KR" altLang="en-US" sz="1600" b="1" dirty="0">
                <a:latin typeface="Malgun Gothic"/>
                <a:cs typeface="Malgun Gothic"/>
              </a:rPr>
              <a:t>호스트 가정</a:t>
            </a:r>
            <a:r>
              <a:rPr lang="en-US" altLang="ko-KR" sz="1600" b="1" dirty="0">
                <a:latin typeface="Malgun Gothic"/>
                <a:cs typeface="Malgun Gothic"/>
              </a:rPr>
              <a:t>, </a:t>
            </a:r>
            <a:r>
              <a:rPr lang="ko-KR" altLang="en-US" sz="1600" b="1" dirty="0">
                <a:latin typeface="Malgun Gothic"/>
                <a:cs typeface="Malgun Gothic"/>
              </a:rPr>
              <a:t>파트너를 위한 최대 지원</a:t>
            </a:r>
            <a:endParaRPr lang="en-US" sz="1600" dirty="0">
              <a:latin typeface="Malgun Gothic"/>
              <a:cs typeface="Malgun Gothic"/>
            </a:endParaRPr>
          </a:p>
          <a:p>
            <a:pPr marL="524510" lvl="1" indent="-227329">
              <a:lnSpc>
                <a:spcPct val="100000"/>
              </a:lnSpc>
              <a:spcBef>
                <a:spcPts val="2050"/>
              </a:spcBef>
              <a:buChar char="-"/>
              <a:tabLst>
                <a:tab pos="524510" algn="l"/>
              </a:tabLst>
            </a:pPr>
            <a:r>
              <a:rPr sz="1600" dirty="0">
                <a:latin typeface="Malgun Gothic"/>
                <a:cs typeface="Malgun Gothic"/>
              </a:rPr>
              <a:t>Local</a:t>
            </a:r>
            <a:r>
              <a:rPr sz="1600" spc="-15" dirty="0">
                <a:latin typeface="Malgun Gothic"/>
                <a:cs typeface="Malgun Gothic"/>
              </a:rPr>
              <a:t> </a:t>
            </a:r>
            <a:r>
              <a:rPr sz="1600" spc="-10" dirty="0">
                <a:latin typeface="Malgun Gothic"/>
                <a:cs typeface="Malgun Gothic"/>
              </a:rPr>
              <a:t>Coordinators</a:t>
            </a:r>
            <a:endParaRPr sz="1600" dirty="0">
              <a:latin typeface="Malgun Gothic"/>
              <a:cs typeface="Malgun Gothic"/>
            </a:endParaRPr>
          </a:p>
          <a:p>
            <a:pPr marL="524510" lvl="1" indent="-227329">
              <a:spcBef>
                <a:spcPts val="105"/>
              </a:spcBef>
              <a:buFontTx/>
              <a:buChar char="-"/>
              <a:tabLst>
                <a:tab pos="524510" algn="l"/>
              </a:tabLst>
            </a:pPr>
            <a:r>
              <a:rPr lang="ko-KR" altLang="en-US" sz="1600" dirty="0">
                <a:latin typeface="Malgun Gothic"/>
                <a:cs typeface="Malgun Gothic"/>
              </a:rPr>
              <a:t>학교 입학처와의 최대한의 연락</a:t>
            </a:r>
            <a:endParaRPr lang="en-US" altLang="ko-KR" sz="1600" dirty="0">
              <a:latin typeface="Malgun Gothic"/>
              <a:cs typeface="Malgun Gothic"/>
            </a:endParaRPr>
          </a:p>
          <a:p>
            <a:pPr marL="524510" lvl="1" indent="-227329">
              <a:spcBef>
                <a:spcPts val="105"/>
              </a:spcBef>
              <a:buFontTx/>
              <a:buChar char="-"/>
              <a:tabLst>
                <a:tab pos="524510" algn="l"/>
              </a:tabLst>
            </a:pPr>
            <a:r>
              <a:rPr lang="ko-KR" altLang="en-US" sz="1600" dirty="0">
                <a:latin typeface="Malgun Gothic"/>
                <a:cs typeface="Malgun Gothic"/>
              </a:rPr>
              <a:t>학생들을 위한 최고의 환경 마련</a:t>
            </a:r>
            <a:endParaRPr lang="en-US" altLang="ko-KR" sz="1600" dirty="0">
              <a:latin typeface="Malgun Gothic"/>
              <a:cs typeface="Malgun Gothic"/>
            </a:endParaRPr>
          </a:p>
          <a:p>
            <a:pPr marL="524510" lvl="1" indent="-227329">
              <a:spcBef>
                <a:spcPts val="105"/>
              </a:spcBef>
              <a:buFontTx/>
              <a:buChar char="-"/>
              <a:tabLst>
                <a:tab pos="524510" algn="l"/>
              </a:tabLst>
            </a:pPr>
            <a:r>
              <a:rPr lang="ko-KR" altLang="en-US" sz="1600" dirty="0">
                <a:latin typeface="Malgun Gothic"/>
                <a:cs typeface="Malgun Gothic"/>
              </a:rPr>
              <a:t>학생들과 최소 한달에 한번 연락</a:t>
            </a:r>
            <a:endParaRPr lang="en-US" altLang="ko-KR" sz="1600" dirty="0">
              <a:latin typeface="Malgun Gothic"/>
              <a:cs typeface="Malgun Gothic"/>
            </a:endParaRPr>
          </a:p>
          <a:p>
            <a:pPr marL="254000" indent="-241300">
              <a:lnSpc>
                <a:spcPct val="100000"/>
              </a:lnSpc>
              <a:spcBef>
                <a:spcPts val="2125"/>
              </a:spcBef>
              <a:buAutoNum type="arabicPeriod"/>
              <a:tabLst>
                <a:tab pos="254000" algn="l"/>
              </a:tabLst>
            </a:pPr>
            <a:r>
              <a:rPr lang="ko-KR" altLang="en-US" sz="1600" b="1" dirty="0">
                <a:latin typeface="Malgun Gothic"/>
                <a:cs typeface="Malgun Gothic"/>
              </a:rPr>
              <a:t>학업 지원 및 대학 컨설팅</a:t>
            </a:r>
            <a:endParaRPr sz="1600" dirty="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8552" y="0"/>
            <a:ext cx="7775575" cy="848994"/>
          </a:xfrm>
          <a:custGeom>
            <a:avLst/>
            <a:gdLst/>
            <a:ahLst/>
            <a:cxnLst/>
            <a:rect l="l" t="t" r="r" b="b"/>
            <a:pathLst>
              <a:path w="7775575" h="848994">
                <a:moveTo>
                  <a:pt x="7775321" y="0"/>
                </a:moveTo>
                <a:lnTo>
                  <a:pt x="0" y="0"/>
                </a:lnTo>
                <a:lnTo>
                  <a:pt x="0" y="848867"/>
                </a:lnTo>
                <a:lnTo>
                  <a:pt x="7775321" y="848867"/>
                </a:lnTo>
                <a:lnTo>
                  <a:pt x="7775321" y="0"/>
                </a:lnTo>
                <a:close/>
              </a:path>
            </a:pathLst>
          </a:custGeom>
          <a:solidFill>
            <a:srgbClr val="CED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9255" algn="l"/>
              </a:tabLst>
            </a:pPr>
            <a:r>
              <a:rPr spc="-250" dirty="0"/>
              <a:t> </a:t>
            </a:r>
            <a:r>
              <a:rPr dirty="0"/>
              <a:t>AnB</a:t>
            </a:r>
            <a:r>
              <a:rPr spc="-5" dirty="0"/>
              <a:t> </a:t>
            </a:r>
            <a:r>
              <a:rPr spc="-10" dirty="0"/>
              <a:t>Education</a:t>
            </a:r>
            <a:r>
              <a:rPr dirty="0"/>
              <a:t>	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859024" y="1574291"/>
            <a:ext cx="5666740" cy="3834765"/>
            <a:chOff x="2859024" y="1574291"/>
            <a:chExt cx="5666740" cy="38347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0171" y="2505455"/>
              <a:ext cx="3293363" cy="19613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86278" y="2542794"/>
              <a:ext cx="3168650" cy="1830705"/>
            </a:xfrm>
            <a:custGeom>
              <a:avLst/>
              <a:gdLst/>
              <a:ahLst/>
              <a:cxnLst/>
              <a:rect l="l" t="t" r="r" b="b"/>
              <a:pathLst>
                <a:path w="3168650" h="1830704">
                  <a:moveTo>
                    <a:pt x="0" y="0"/>
                  </a:moveTo>
                  <a:lnTo>
                    <a:pt x="3168256" y="1830603"/>
                  </a:lnTo>
                </a:path>
              </a:pathLst>
            </a:custGeom>
            <a:ln w="254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7512" y="1574291"/>
              <a:ext cx="132587" cy="383438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71238" y="1600961"/>
              <a:ext cx="0" cy="3715385"/>
            </a:xfrm>
            <a:custGeom>
              <a:avLst/>
              <a:gdLst/>
              <a:ahLst/>
              <a:cxnLst/>
              <a:rect l="l" t="t" r="r" b="b"/>
              <a:pathLst>
                <a:path h="3715385">
                  <a:moveTo>
                    <a:pt x="0" y="0"/>
                  </a:moveTo>
                  <a:lnTo>
                    <a:pt x="0" y="3715308"/>
                  </a:lnTo>
                </a:path>
              </a:pathLst>
            </a:custGeom>
            <a:ln w="254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9024" y="2488691"/>
              <a:ext cx="3361943" cy="199491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952744" y="2526030"/>
              <a:ext cx="3235960" cy="1864360"/>
            </a:xfrm>
            <a:custGeom>
              <a:avLst/>
              <a:gdLst/>
              <a:ahLst/>
              <a:cxnLst/>
              <a:rect l="l" t="t" r="r" b="b"/>
              <a:pathLst>
                <a:path w="3235960" h="1864360">
                  <a:moveTo>
                    <a:pt x="3235909" y="0"/>
                  </a:moveTo>
                  <a:lnTo>
                    <a:pt x="0" y="1864017"/>
                  </a:lnTo>
                </a:path>
              </a:pathLst>
            </a:custGeom>
            <a:ln w="2539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9855" y="2363723"/>
              <a:ext cx="2244851" cy="22433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00627" y="2389631"/>
              <a:ext cx="2138680" cy="2136775"/>
            </a:xfrm>
            <a:custGeom>
              <a:avLst/>
              <a:gdLst/>
              <a:ahLst/>
              <a:cxnLst/>
              <a:rect l="l" t="t" r="r" b="b"/>
              <a:pathLst>
                <a:path w="2138679" h="2136775">
                  <a:moveTo>
                    <a:pt x="1069086" y="0"/>
                  </a:moveTo>
                  <a:lnTo>
                    <a:pt x="1021465" y="1040"/>
                  </a:lnTo>
                  <a:lnTo>
                    <a:pt x="974377" y="4134"/>
                  </a:lnTo>
                  <a:lnTo>
                    <a:pt x="927866" y="9237"/>
                  </a:lnTo>
                  <a:lnTo>
                    <a:pt x="881976" y="16307"/>
                  </a:lnTo>
                  <a:lnTo>
                    <a:pt x="836749" y="25299"/>
                  </a:lnTo>
                  <a:lnTo>
                    <a:pt x="792230" y="36170"/>
                  </a:lnTo>
                  <a:lnTo>
                    <a:pt x="748461" y="48877"/>
                  </a:lnTo>
                  <a:lnTo>
                    <a:pt x="705486" y="63376"/>
                  </a:lnTo>
                  <a:lnTo>
                    <a:pt x="663349" y="79624"/>
                  </a:lnTo>
                  <a:lnTo>
                    <a:pt x="622093" y="97577"/>
                  </a:lnTo>
                  <a:lnTo>
                    <a:pt x="581761" y="117193"/>
                  </a:lnTo>
                  <a:lnTo>
                    <a:pt x="542398" y="138427"/>
                  </a:lnTo>
                  <a:lnTo>
                    <a:pt x="504046" y="161237"/>
                  </a:lnTo>
                  <a:lnTo>
                    <a:pt x="466748" y="185578"/>
                  </a:lnTo>
                  <a:lnTo>
                    <a:pt x="430549" y="211408"/>
                  </a:lnTo>
                  <a:lnTo>
                    <a:pt x="395492" y="238682"/>
                  </a:lnTo>
                  <a:lnTo>
                    <a:pt x="361620" y="267358"/>
                  </a:lnTo>
                  <a:lnTo>
                    <a:pt x="328976" y="297392"/>
                  </a:lnTo>
                  <a:lnTo>
                    <a:pt x="297605" y="328741"/>
                  </a:lnTo>
                  <a:lnTo>
                    <a:pt x="267550" y="361361"/>
                  </a:lnTo>
                  <a:lnTo>
                    <a:pt x="238853" y="395209"/>
                  </a:lnTo>
                  <a:lnTo>
                    <a:pt x="211559" y="430242"/>
                  </a:lnTo>
                  <a:lnTo>
                    <a:pt x="185711" y="466415"/>
                  </a:lnTo>
                  <a:lnTo>
                    <a:pt x="161352" y="503686"/>
                  </a:lnTo>
                  <a:lnTo>
                    <a:pt x="138526" y="542010"/>
                  </a:lnTo>
                  <a:lnTo>
                    <a:pt x="117277" y="581346"/>
                  </a:lnTo>
                  <a:lnTo>
                    <a:pt x="97647" y="621649"/>
                  </a:lnTo>
                  <a:lnTo>
                    <a:pt x="79681" y="662876"/>
                  </a:lnTo>
                  <a:lnTo>
                    <a:pt x="63421" y="704983"/>
                  </a:lnTo>
                  <a:lnTo>
                    <a:pt x="48912" y="747927"/>
                  </a:lnTo>
                  <a:lnTo>
                    <a:pt x="36196" y="791664"/>
                  </a:lnTo>
                  <a:lnTo>
                    <a:pt x="25317" y="836152"/>
                  </a:lnTo>
                  <a:lnTo>
                    <a:pt x="16318" y="881347"/>
                  </a:lnTo>
                  <a:lnTo>
                    <a:pt x="9244" y="927205"/>
                  </a:lnTo>
                  <a:lnTo>
                    <a:pt x="4137" y="973682"/>
                  </a:lnTo>
                  <a:lnTo>
                    <a:pt x="1041" y="1020736"/>
                  </a:lnTo>
                  <a:lnTo>
                    <a:pt x="0" y="1068324"/>
                  </a:lnTo>
                  <a:lnTo>
                    <a:pt x="1041" y="1115911"/>
                  </a:lnTo>
                  <a:lnTo>
                    <a:pt x="4137" y="1162965"/>
                  </a:lnTo>
                  <a:lnTo>
                    <a:pt x="9244" y="1209442"/>
                  </a:lnTo>
                  <a:lnTo>
                    <a:pt x="16318" y="1255300"/>
                  </a:lnTo>
                  <a:lnTo>
                    <a:pt x="25317" y="1300495"/>
                  </a:lnTo>
                  <a:lnTo>
                    <a:pt x="36196" y="1344983"/>
                  </a:lnTo>
                  <a:lnTo>
                    <a:pt x="48912" y="1388720"/>
                  </a:lnTo>
                  <a:lnTo>
                    <a:pt x="63421" y="1431664"/>
                  </a:lnTo>
                  <a:lnTo>
                    <a:pt x="79681" y="1473771"/>
                  </a:lnTo>
                  <a:lnTo>
                    <a:pt x="97647" y="1514998"/>
                  </a:lnTo>
                  <a:lnTo>
                    <a:pt x="117277" y="1555301"/>
                  </a:lnTo>
                  <a:lnTo>
                    <a:pt x="138526" y="1594637"/>
                  </a:lnTo>
                  <a:lnTo>
                    <a:pt x="161352" y="1632961"/>
                  </a:lnTo>
                  <a:lnTo>
                    <a:pt x="185711" y="1670232"/>
                  </a:lnTo>
                  <a:lnTo>
                    <a:pt x="211559" y="1706405"/>
                  </a:lnTo>
                  <a:lnTo>
                    <a:pt x="238853" y="1741438"/>
                  </a:lnTo>
                  <a:lnTo>
                    <a:pt x="267550" y="1775286"/>
                  </a:lnTo>
                  <a:lnTo>
                    <a:pt x="297605" y="1807906"/>
                  </a:lnTo>
                  <a:lnTo>
                    <a:pt x="328976" y="1839255"/>
                  </a:lnTo>
                  <a:lnTo>
                    <a:pt x="361620" y="1869289"/>
                  </a:lnTo>
                  <a:lnTo>
                    <a:pt x="395492" y="1897965"/>
                  </a:lnTo>
                  <a:lnTo>
                    <a:pt x="430549" y="1925239"/>
                  </a:lnTo>
                  <a:lnTo>
                    <a:pt x="466748" y="1951069"/>
                  </a:lnTo>
                  <a:lnTo>
                    <a:pt x="504046" y="1975410"/>
                  </a:lnTo>
                  <a:lnTo>
                    <a:pt x="542398" y="1998220"/>
                  </a:lnTo>
                  <a:lnTo>
                    <a:pt x="581761" y="2019454"/>
                  </a:lnTo>
                  <a:lnTo>
                    <a:pt x="622093" y="2039070"/>
                  </a:lnTo>
                  <a:lnTo>
                    <a:pt x="663349" y="2057023"/>
                  </a:lnTo>
                  <a:lnTo>
                    <a:pt x="705486" y="2073271"/>
                  </a:lnTo>
                  <a:lnTo>
                    <a:pt x="748461" y="2087770"/>
                  </a:lnTo>
                  <a:lnTo>
                    <a:pt x="792230" y="2100477"/>
                  </a:lnTo>
                  <a:lnTo>
                    <a:pt x="836749" y="2111348"/>
                  </a:lnTo>
                  <a:lnTo>
                    <a:pt x="881976" y="2120340"/>
                  </a:lnTo>
                  <a:lnTo>
                    <a:pt x="927866" y="2127410"/>
                  </a:lnTo>
                  <a:lnTo>
                    <a:pt x="974377" y="2132513"/>
                  </a:lnTo>
                  <a:lnTo>
                    <a:pt x="1021465" y="2135607"/>
                  </a:lnTo>
                  <a:lnTo>
                    <a:pt x="1069086" y="2136648"/>
                  </a:lnTo>
                  <a:lnTo>
                    <a:pt x="1116706" y="2135607"/>
                  </a:lnTo>
                  <a:lnTo>
                    <a:pt x="1163794" y="2132513"/>
                  </a:lnTo>
                  <a:lnTo>
                    <a:pt x="1210305" y="2127410"/>
                  </a:lnTo>
                  <a:lnTo>
                    <a:pt x="1256195" y="2120340"/>
                  </a:lnTo>
                  <a:lnTo>
                    <a:pt x="1301422" y="2111348"/>
                  </a:lnTo>
                  <a:lnTo>
                    <a:pt x="1345941" y="2100477"/>
                  </a:lnTo>
                  <a:lnTo>
                    <a:pt x="1389710" y="2087770"/>
                  </a:lnTo>
                  <a:lnTo>
                    <a:pt x="1432685" y="2073271"/>
                  </a:lnTo>
                  <a:lnTo>
                    <a:pt x="1474822" y="2057023"/>
                  </a:lnTo>
                  <a:lnTo>
                    <a:pt x="1516078" y="2039070"/>
                  </a:lnTo>
                  <a:lnTo>
                    <a:pt x="1556410" y="2019454"/>
                  </a:lnTo>
                  <a:lnTo>
                    <a:pt x="1595773" y="1998220"/>
                  </a:lnTo>
                  <a:lnTo>
                    <a:pt x="1634125" y="1975410"/>
                  </a:lnTo>
                  <a:lnTo>
                    <a:pt x="1671423" y="1951069"/>
                  </a:lnTo>
                  <a:lnTo>
                    <a:pt x="1707622" y="1925239"/>
                  </a:lnTo>
                  <a:lnTo>
                    <a:pt x="1742679" y="1897965"/>
                  </a:lnTo>
                  <a:lnTo>
                    <a:pt x="1776551" y="1869289"/>
                  </a:lnTo>
                  <a:lnTo>
                    <a:pt x="1809195" y="1839255"/>
                  </a:lnTo>
                  <a:lnTo>
                    <a:pt x="1840566" y="1807906"/>
                  </a:lnTo>
                  <a:lnTo>
                    <a:pt x="1870621" y="1775286"/>
                  </a:lnTo>
                  <a:lnTo>
                    <a:pt x="1899318" y="1741438"/>
                  </a:lnTo>
                  <a:lnTo>
                    <a:pt x="1926612" y="1706405"/>
                  </a:lnTo>
                  <a:lnTo>
                    <a:pt x="1952460" y="1670232"/>
                  </a:lnTo>
                  <a:lnTo>
                    <a:pt x="1976819" y="1632961"/>
                  </a:lnTo>
                  <a:lnTo>
                    <a:pt x="1999645" y="1594637"/>
                  </a:lnTo>
                  <a:lnTo>
                    <a:pt x="2020894" y="1555301"/>
                  </a:lnTo>
                  <a:lnTo>
                    <a:pt x="2040524" y="1514998"/>
                  </a:lnTo>
                  <a:lnTo>
                    <a:pt x="2058490" y="1473771"/>
                  </a:lnTo>
                  <a:lnTo>
                    <a:pt x="2074750" y="1431664"/>
                  </a:lnTo>
                  <a:lnTo>
                    <a:pt x="2089259" y="1388720"/>
                  </a:lnTo>
                  <a:lnTo>
                    <a:pt x="2101975" y="1344983"/>
                  </a:lnTo>
                  <a:lnTo>
                    <a:pt x="2112854" y="1300495"/>
                  </a:lnTo>
                  <a:lnTo>
                    <a:pt x="2121853" y="1255300"/>
                  </a:lnTo>
                  <a:lnTo>
                    <a:pt x="2128927" y="1209442"/>
                  </a:lnTo>
                  <a:lnTo>
                    <a:pt x="2134034" y="1162965"/>
                  </a:lnTo>
                  <a:lnTo>
                    <a:pt x="2137130" y="1115911"/>
                  </a:lnTo>
                  <a:lnTo>
                    <a:pt x="2138172" y="1068324"/>
                  </a:lnTo>
                  <a:lnTo>
                    <a:pt x="2137130" y="1020736"/>
                  </a:lnTo>
                  <a:lnTo>
                    <a:pt x="2134034" y="973682"/>
                  </a:lnTo>
                  <a:lnTo>
                    <a:pt x="2128927" y="927205"/>
                  </a:lnTo>
                  <a:lnTo>
                    <a:pt x="2121853" y="881347"/>
                  </a:lnTo>
                  <a:lnTo>
                    <a:pt x="2112854" y="836152"/>
                  </a:lnTo>
                  <a:lnTo>
                    <a:pt x="2101975" y="791664"/>
                  </a:lnTo>
                  <a:lnTo>
                    <a:pt x="2089259" y="747927"/>
                  </a:lnTo>
                  <a:lnTo>
                    <a:pt x="2074750" y="704983"/>
                  </a:lnTo>
                  <a:lnTo>
                    <a:pt x="2058490" y="662876"/>
                  </a:lnTo>
                  <a:lnTo>
                    <a:pt x="2040524" y="621649"/>
                  </a:lnTo>
                  <a:lnTo>
                    <a:pt x="2020894" y="581346"/>
                  </a:lnTo>
                  <a:lnTo>
                    <a:pt x="1999645" y="542010"/>
                  </a:lnTo>
                  <a:lnTo>
                    <a:pt x="1976819" y="503686"/>
                  </a:lnTo>
                  <a:lnTo>
                    <a:pt x="1952460" y="466415"/>
                  </a:lnTo>
                  <a:lnTo>
                    <a:pt x="1926612" y="430242"/>
                  </a:lnTo>
                  <a:lnTo>
                    <a:pt x="1899318" y="395209"/>
                  </a:lnTo>
                  <a:lnTo>
                    <a:pt x="1870621" y="361361"/>
                  </a:lnTo>
                  <a:lnTo>
                    <a:pt x="1840566" y="328741"/>
                  </a:lnTo>
                  <a:lnTo>
                    <a:pt x="1809195" y="297392"/>
                  </a:lnTo>
                  <a:lnTo>
                    <a:pt x="1776551" y="267358"/>
                  </a:lnTo>
                  <a:lnTo>
                    <a:pt x="1742679" y="238682"/>
                  </a:lnTo>
                  <a:lnTo>
                    <a:pt x="1707622" y="211408"/>
                  </a:lnTo>
                  <a:lnTo>
                    <a:pt x="1671423" y="185578"/>
                  </a:lnTo>
                  <a:lnTo>
                    <a:pt x="1634125" y="161237"/>
                  </a:lnTo>
                  <a:lnTo>
                    <a:pt x="1595773" y="138427"/>
                  </a:lnTo>
                  <a:lnTo>
                    <a:pt x="1556410" y="117193"/>
                  </a:lnTo>
                  <a:lnTo>
                    <a:pt x="1516078" y="97577"/>
                  </a:lnTo>
                  <a:lnTo>
                    <a:pt x="1474822" y="79624"/>
                  </a:lnTo>
                  <a:lnTo>
                    <a:pt x="1432685" y="63376"/>
                  </a:lnTo>
                  <a:lnTo>
                    <a:pt x="1389710" y="48877"/>
                  </a:lnTo>
                  <a:lnTo>
                    <a:pt x="1345941" y="36170"/>
                  </a:lnTo>
                  <a:lnTo>
                    <a:pt x="1301422" y="25299"/>
                  </a:lnTo>
                  <a:lnTo>
                    <a:pt x="1256195" y="16307"/>
                  </a:lnTo>
                  <a:lnTo>
                    <a:pt x="1210305" y="9237"/>
                  </a:lnTo>
                  <a:lnTo>
                    <a:pt x="1163794" y="4134"/>
                  </a:lnTo>
                  <a:lnTo>
                    <a:pt x="1116706" y="1040"/>
                  </a:lnTo>
                  <a:lnTo>
                    <a:pt x="1069086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9695" y="1967483"/>
              <a:ext cx="2575559" cy="7650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21424" y="2157983"/>
              <a:ext cx="833627" cy="42671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30467" y="1993391"/>
              <a:ext cx="2468880" cy="658495"/>
            </a:xfrm>
            <a:custGeom>
              <a:avLst/>
              <a:gdLst/>
              <a:ahLst/>
              <a:cxnLst/>
              <a:rect l="l" t="t" r="r" b="b"/>
              <a:pathLst>
                <a:path w="2468879" h="658494">
                  <a:moveTo>
                    <a:pt x="2139696" y="0"/>
                  </a:moveTo>
                  <a:lnTo>
                    <a:pt x="329184" y="0"/>
                  </a:lnTo>
                  <a:lnTo>
                    <a:pt x="280540" y="3569"/>
                  </a:lnTo>
                  <a:lnTo>
                    <a:pt x="234112" y="13937"/>
                  </a:lnTo>
                  <a:lnTo>
                    <a:pt x="190409" y="30595"/>
                  </a:lnTo>
                  <a:lnTo>
                    <a:pt x="149941" y="53034"/>
                  </a:lnTo>
                  <a:lnTo>
                    <a:pt x="113216" y="80744"/>
                  </a:lnTo>
                  <a:lnTo>
                    <a:pt x="80744" y="113216"/>
                  </a:lnTo>
                  <a:lnTo>
                    <a:pt x="53034" y="149941"/>
                  </a:lnTo>
                  <a:lnTo>
                    <a:pt x="30595" y="190409"/>
                  </a:lnTo>
                  <a:lnTo>
                    <a:pt x="13937" y="234112"/>
                  </a:lnTo>
                  <a:lnTo>
                    <a:pt x="3569" y="280540"/>
                  </a:lnTo>
                  <a:lnTo>
                    <a:pt x="0" y="329184"/>
                  </a:lnTo>
                  <a:lnTo>
                    <a:pt x="3569" y="377827"/>
                  </a:lnTo>
                  <a:lnTo>
                    <a:pt x="13937" y="424255"/>
                  </a:lnTo>
                  <a:lnTo>
                    <a:pt x="30595" y="467958"/>
                  </a:lnTo>
                  <a:lnTo>
                    <a:pt x="53034" y="508426"/>
                  </a:lnTo>
                  <a:lnTo>
                    <a:pt x="80744" y="545151"/>
                  </a:lnTo>
                  <a:lnTo>
                    <a:pt x="113216" y="577623"/>
                  </a:lnTo>
                  <a:lnTo>
                    <a:pt x="149941" y="605333"/>
                  </a:lnTo>
                  <a:lnTo>
                    <a:pt x="190409" y="627772"/>
                  </a:lnTo>
                  <a:lnTo>
                    <a:pt x="234112" y="644430"/>
                  </a:lnTo>
                  <a:lnTo>
                    <a:pt x="280540" y="654798"/>
                  </a:lnTo>
                  <a:lnTo>
                    <a:pt x="329184" y="658368"/>
                  </a:lnTo>
                  <a:lnTo>
                    <a:pt x="2139696" y="658368"/>
                  </a:lnTo>
                  <a:lnTo>
                    <a:pt x="2188339" y="654798"/>
                  </a:lnTo>
                  <a:lnTo>
                    <a:pt x="2234767" y="644430"/>
                  </a:lnTo>
                  <a:lnTo>
                    <a:pt x="2278470" y="627772"/>
                  </a:lnTo>
                  <a:lnTo>
                    <a:pt x="2318938" y="605333"/>
                  </a:lnTo>
                  <a:lnTo>
                    <a:pt x="2355663" y="577623"/>
                  </a:lnTo>
                  <a:lnTo>
                    <a:pt x="2388135" y="545151"/>
                  </a:lnTo>
                  <a:lnTo>
                    <a:pt x="2415845" y="508426"/>
                  </a:lnTo>
                  <a:lnTo>
                    <a:pt x="2438284" y="467958"/>
                  </a:lnTo>
                  <a:lnTo>
                    <a:pt x="2454942" y="424255"/>
                  </a:lnTo>
                  <a:lnTo>
                    <a:pt x="2465310" y="377827"/>
                  </a:lnTo>
                  <a:lnTo>
                    <a:pt x="2468880" y="329184"/>
                  </a:lnTo>
                  <a:lnTo>
                    <a:pt x="2465310" y="280540"/>
                  </a:lnTo>
                  <a:lnTo>
                    <a:pt x="2454942" y="234112"/>
                  </a:lnTo>
                  <a:lnTo>
                    <a:pt x="2438284" y="190409"/>
                  </a:lnTo>
                  <a:lnTo>
                    <a:pt x="2415845" y="149941"/>
                  </a:lnTo>
                  <a:lnTo>
                    <a:pt x="2388135" y="113216"/>
                  </a:lnTo>
                  <a:lnTo>
                    <a:pt x="2355663" y="80744"/>
                  </a:lnTo>
                  <a:lnTo>
                    <a:pt x="2318938" y="53034"/>
                  </a:lnTo>
                  <a:lnTo>
                    <a:pt x="2278470" y="30595"/>
                  </a:lnTo>
                  <a:lnTo>
                    <a:pt x="2234767" y="13937"/>
                  </a:lnTo>
                  <a:lnTo>
                    <a:pt x="2188339" y="3569"/>
                  </a:lnTo>
                  <a:lnTo>
                    <a:pt x="2139696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980759" y="2213763"/>
            <a:ext cx="569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Schools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949696" y="4323588"/>
            <a:ext cx="2575560" cy="765175"/>
            <a:chOff x="5949696" y="4323588"/>
            <a:chExt cx="2575560" cy="76517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9696" y="4323588"/>
              <a:ext cx="2575559" cy="7650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66332" y="4514088"/>
              <a:ext cx="1543811" cy="42671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030468" y="4349496"/>
              <a:ext cx="2468880" cy="658495"/>
            </a:xfrm>
            <a:custGeom>
              <a:avLst/>
              <a:gdLst/>
              <a:ahLst/>
              <a:cxnLst/>
              <a:rect l="l" t="t" r="r" b="b"/>
              <a:pathLst>
                <a:path w="2468879" h="658495">
                  <a:moveTo>
                    <a:pt x="2139696" y="0"/>
                  </a:moveTo>
                  <a:lnTo>
                    <a:pt x="329184" y="0"/>
                  </a:lnTo>
                  <a:lnTo>
                    <a:pt x="280540" y="3569"/>
                  </a:lnTo>
                  <a:lnTo>
                    <a:pt x="234112" y="13937"/>
                  </a:lnTo>
                  <a:lnTo>
                    <a:pt x="190409" y="30595"/>
                  </a:lnTo>
                  <a:lnTo>
                    <a:pt x="149941" y="53034"/>
                  </a:lnTo>
                  <a:lnTo>
                    <a:pt x="113216" y="80744"/>
                  </a:lnTo>
                  <a:lnTo>
                    <a:pt x="80744" y="113216"/>
                  </a:lnTo>
                  <a:lnTo>
                    <a:pt x="53034" y="149941"/>
                  </a:lnTo>
                  <a:lnTo>
                    <a:pt x="30595" y="190409"/>
                  </a:lnTo>
                  <a:lnTo>
                    <a:pt x="13937" y="234112"/>
                  </a:lnTo>
                  <a:lnTo>
                    <a:pt x="3569" y="280540"/>
                  </a:lnTo>
                  <a:lnTo>
                    <a:pt x="0" y="329183"/>
                  </a:lnTo>
                  <a:lnTo>
                    <a:pt x="3569" y="377827"/>
                  </a:lnTo>
                  <a:lnTo>
                    <a:pt x="13937" y="424255"/>
                  </a:lnTo>
                  <a:lnTo>
                    <a:pt x="30595" y="467958"/>
                  </a:lnTo>
                  <a:lnTo>
                    <a:pt x="53034" y="508426"/>
                  </a:lnTo>
                  <a:lnTo>
                    <a:pt x="80744" y="545151"/>
                  </a:lnTo>
                  <a:lnTo>
                    <a:pt x="113216" y="577623"/>
                  </a:lnTo>
                  <a:lnTo>
                    <a:pt x="149941" y="605333"/>
                  </a:lnTo>
                  <a:lnTo>
                    <a:pt x="190409" y="627772"/>
                  </a:lnTo>
                  <a:lnTo>
                    <a:pt x="234112" y="644430"/>
                  </a:lnTo>
                  <a:lnTo>
                    <a:pt x="280540" y="654798"/>
                  </a:lnTo>
                  <a:lnTo>
                    <a:pt x="329184" y="658367"/>
                  </a:lnTo>
                  <a:lnTo>
                    <a:pt x="2139696" y="658367"/>
                  </a:lnTo>
                  <a:lnTo>
                    <a:pt x="2188339" y="654798"/>
                  </a:lnTo>
                  <a:lnTo>
                    <a:pt x="2234767" y="644430"/>
                  </a:lnTo>
                  <a:lnTo>
                    <a:pt x="2278470" y="627772"/>
                  </a:lnTo>
                  <a:lnTo>
                    <a:pt x="2318938" y="605333"/>
                  </a:lnTo>
                  <a:lnTo>
                    <a:pt x="2355663" y="577623"/>
                  </a:lnTo>
                  <a:lnTo>
                    <a:pt x="2388135" y="545151"/>
                  </a:lnTo>
                  <a:lnTo>
                    <a:pt x="2415845" y="508426"/>
                  </a:lnTo>
                  <a:lnTo>
                    <a:pt x="2438284" y="467958"/>
                  </a:lnTo>
                  <a:lnTo>
                    <a:pt x="2454942" y="424255"/>
                  </a:lnTo>
                  <a:lnTo>
                    <a:pt x="2465310" y="377827"/>
                  </a:lnTo>
                  <a:lnTo>
                    <a:pt x="2468880" y="329183"/>
                  </a:lnTo>
                  <a:lnTo>
                    <a:pt x="2465310" y="280540"/>
                  </a:lnTo>
                  <a:lnTo>
                    <a:pt x="2454942" y="234112"/>
                  </a:lnTo>
                  <a:lnTo>
                    <a:pt x="2438284" y="190409"/>
                  </a:lnTo>
                  <a:lnTo>
                    <a:pt x="2415845" y="149941"/>
                  </a:lnTo>
                  <a:lnTo>
                    <a:pt x="2388135" y="113216"/>
                  </a:lnTo>
                  <a:lnTo>
                    <a:pt x="2355663" y="80744"/>
                  </a:lnTo>
                  <a:lnTo>
                    <a:pt x="2318938" y="53034"/>
                  </a:lnTo>
                  <a:lnTo>
                    <a:pt x="2278470" y="30595"/>
                  </a:lnTo>
                  <a:lnTo>
                    <a:pt x="2234767" y="13937"/>
                  </a:lnTo>
                  <a:lnTo>
                    <a:pt x="2188339" y="3569"/>
                  </a:lnTo>
                  <a:lnTo>
                    <a:pt x="2139696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625667" y="4570540"/>
            <a:ext cx="1280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Overseas</a:t>
            </a:r>
            <a:r>
              <a:rPr sz="1200" spc="-4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3E3E3E"/>
                </a:solidFill>
                <a:latin typeface="Arial"/>
                <a:cs typeface="Arial"/>
              </a:rPr>
              <a:t>partners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35863" y="1967483"/>
            <a:ext cx="2575560" cy="765175"/>
            <a:chOff x="435863" y="1967483"/>
            <a:chExt cx="2575560" cy="765175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863" y="1967483"/>
              <a:ext cx="2575559" cy="76504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0308" y="2157983"/>
              <a:ext cx="1566659" cy="42671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16635" y="1993391"/>
              <a:ext cx="2468880" cy="658495"/>
            </a:xfrm>
            <a:custGeom>
              <a:avLst/>
              <a:gdLst/>
              <a:ahLst/>
              <a:cxnLst/>
              <a:rect l="l" t="t" r="r" b="b"/>
              <a:pathLst>
                <a:path w="2468880" h="658494">
                  <a:moveTo>
                    <a:pt x="2139696" y="0"/>
                  </a:moveTo>
                  <a:lnTo>
                    <a:pt x="329184" y="0"/>
                  </a:lnTo>
                  <a:lnTo>
                    <a:pt x="280540" y="3569"/>
                  </a:lnTo>
                  <a:lnTo>
                    <a:pt x="234112" y="13937"/>
                  </a:lnTo>
                  <a:lnTo>
                    <a:pt x="190409" y="30595"/>
                  </a:lnTo>
                  <a:lnTo>
                    <a:pt x="149941" y="53034"/>
                  </a:lnTo>
                  <a:lnTo>
                    <a:pt x="113216" y="80744"/>
                  </a:lnTo>
                  <a:lnTo>
                    <a:pt x="80744" y="113216"/>
                  </a:lnTo>
                  <a:lnTo>
                    <a:pt x="53034" y="149941"/>
                  </a:lnTo>
                  <a:lnTo>
                    <a:pt x="30595" y="190409"/>
                  </a:lnTo>
                  <a:lnTo>
                    <a:pt x="13937" y="234112"/>
                  </a:lnTo>
                  <a:lnTo>
                    <a:pt x="3569" y="280540"/>
                  </a:lnTo>
                  <a:lnTo>
                    <a:pt x="0" y="329184"/>
                  </a:lnTo>
                  <a:lnTo>
                    <a:pt x="3569" y="377827"/>
                  </a:lnTo>
                  <a:lnTo>
                    <a:pt x="13937" y="424255"/>
                  </a:lnTo>
                  <a:lnTo>
                    <a:pt x="30595" y="467958"/>
                  </a:lnTo>
                  <a:lnTo>
                    <a:pt x="53034" y="508426"/>
                  </a:lnTo>
                  <a:lnTo>
                    <a:pt x="80744" y="545151"/>
                  </a:lnTo>
                  <a:lnTo>
                    <a:pt x="113216" y="577623"/>
                  </a:lnTo>
                  <a:lnTo>
                    <a:pt x="149941" y="605333"/>
                  </a:lnTo>
                  <a:lnTo>
                    <a:pt x="190409" y="627772"/>
                  </a:lnTo>
                  <a:lnTo>
                    <a:pt x="234112" y="644430"/>
                  </a:lnTo>
                  <a:lnTo>
                    <a:pt x="280540" y="654798"/>
                  </a:lnTo>
                  <a:lnTo>
                    <a:pt x="329184" y="658368"/>
                  </a:lnTo>
                  <a:lnTo>
                    <a:pt x="2139696" y="658368"/>
                  </a:lnTo>
                  <a:lnTo>
                    <a:pt x="2188339" y="654798"/>
                  </a:lnTo>
                  <a:lnTo>
                    <a:pt x="2234767" y="644430"/>
                  </a:lnTo>
                  <a:lnTo>
                    <a:pt x="2278470" y="627772"/>
                  </a:lnTo>
                  <a:lnTo>
                    <a:pt x="2318938" y="605333"/>
                  </a:lnTo>
                  <a:lnTo>
                    <a:pt x="2355663" y="577623"/>
                  </a:lnTo>
                  <a:lnTo>
                    <a:pt x="2388135" y="545151"/>
                  </a:lnTo>
                  <a:lnTo>
                    <a:pt x="2415845" y="508426"/>
                  </a:lnTo>
                  <a:lnTo>
                    <a:pt x="2438284" y="467958"/>
                  </a:lnTo>
                  <a:lnTo>
                    <a:pt x="2454942" y="424255"/>
                  </a:lnTo>
                  <a:lnTo>
                    <a:pt x="2465310" y="377827"/>
                  </a:lnTo>
                  <a:lnTo>
                    <a:pt x="2468880" y="329184"/>
                  </a:lnTo>
                  <a:lnTo>
                    <a:pt x="2465310" y="280540"/>
                  </a:lnTo>
                  <a:lnTo>
                    <a:pt x="2454942" y="234112"/>
                  </a:lnTo>
                  <a:lnTo>
                    <a:pt x="2438284" y="190409"/>
                  </a:lnTo>
                  <a:lnTo>
                    <a:pt x="2415845" y="149941"/>
                  </a:lnTo>
                  <a:lnTo>
                    <a:pt x="2388135" y="113216"/>
                  </a:lnTo>
                  <a:lnTo>
                    <a:pt x="2355663" y="80744"/>
                  </a:lnTo>
                  <a:lnTo>
                    <a:pt x="2318938" y="53034"/>
                  </a:lnTo>
                  <a:lnTo>
                    <a:pt x="2278470" y="30595"/>
                  </a:lnTo>
                  <a:lnTo>
                    <a:pt x="2234767" y="13937"/>
                  </a:lnTo>
                  <a:lnTo>
                    <a:pt x="2188339" y="3569"/>
                  </a:lnTo>
                  <a:lnTo>
                    <a:pt x="2139696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099210" y="2213763"/>
            <a:ext cx="1303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Coordinators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77595" y="4233671"/>
            <a:ext cx="2575560" cy="767080"/>
            <a:chOff x="577595" y="4233671"/>
            <a:chExt cx="2575560" cy="767080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7595" y="4233671"/>
              <a:ext cx="2575559" cy="76657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6716" y="4424171"/>
              <a:ext cx="1417319" cy="42671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58367" y="4259579"/>
              <a:ext cx="2468880" cy="660400"/>
            </a:xfrm>
            <a:custGeom>
              <a:avLst/>
              <a:gdLst/>
              <a:ahLst/>
              <a:cxnLst/>
              <a:rect l="l" t="t" r="r" b="b"/>
              <a:pathLst>
                <a:path w="2468880" h="660400">
                  <a:moveTo>
                    <a:pt x="2138934" y="0"/>
                  </a:moveTo>
                  <a:lnTo>
                    <a:pt x="329946" y="0"/>
                  </a:lnTo>
                  <a:lnTo>
                    <a:pt x="281190" y="3577"/>
                  </a:lnTo>
                  <a:lnTo>
                    <a:pt x="234654" y="13969"/>
                  </a:lnTo>
                  <a:lnTo>
                    <a:pt x="190851" y="30666"/>
                  </a:lnTo>
                  <a:lnTo>
                    <a:pt x="150288" y="53157"/>
                  </a:lnTo>
                  <a:lnTo>
                    <a:pt x="113479" y="80931"/>
                  </a:lnTo>
                  <a:lnTo>
                    <a:pt x="80931" y="113479"/>
                  </a:lnTo>
                  <a:lnTo>
                    <a:pt x="53157" y="150288"/>
                  </a:lnTo>
                  <a:lnTo>
                    <a:pt x="30666" y="190851"/>
                  </a:lnTo>
                  <a:lnTo>
                    <a:pt x="13969" y="234654"/>
                  </a:lnTo>
                  <a:lnTo>
                    <a:pt x="3577" y="281190"/>
                  </a:lnTo>
                  <a:lnTo>
                    <a:pt x="0" y="329946"/>
                  </a:lnTo>
                  <a:lnTo>
                    <a:pt x="3577" y="378701"/>
                  </a:lnTo>
                  <a:lnTo>
                    <a:pt x="13969" y="425237"/>
                  </a:lnTo>
                  <a:lnTo>
                    <a:pt x="30666" y="469040"/>
                  </a:lnTo>
                  <a:lnTo>
                    <a:pt x="53157" y="509603"/>
                  </a:lnTo>
                  <a:lnTo>
                    <a:pt x="80931" y="546412"/>
                  </a:lnTo>
                  <a:lnTo>
                    <a:pt x="113479" y="578960"/>
                  </a:lnTo>
                  <a:lnTo>
                    <a:pt x="150288" y="606734"/>
                  </a:lnTo>
                  <a:lnTo>
                    <a:pt x="190851" y="629225"/>
                  </a:lnTo>
                  <a:lnTo>
                    <a:pt x="234654" y="645922"/>
                  </a:lnTo>
                  <a:lnTo>
                    <a:pt x="281190" y="656314"/>
                  </a:lnTo>
                  <a:lnTo>
                    <a:pt x="329946" y="659892"/>
                  </a:lnTo>
                  <a:lnTo>
                    <a:pt x="2138934" y="659892"/>
                  </a:lnTo>
                  <a:lnTo>
                    <a:pt x="2187689" y="656314"/>
                  </a:lnTo>
                  <a:lnTo>
                    <a:pt x="2234225" y="645922"/>
                  </a:lnTo>
                  <a:lnTo>
                    <a:pt x="2278028" y="629225"/>
                  </a:lnTo>
                  <a:lnTo>
                    <a:pt x="2318591" y="606734"/>
                  </a:lnTo>
                  <a:lnTo>
                    <a:pt x="2355400" y="578960"/>
                  </a:lnTo>
                  <a:lnTo>
                    <a:pt x="2387948" y="546412"/>
                  </a:lnTo>
                  <a:lnTo>
                    <a:pt x="2415722" y="509603"/>
                  </a:lnTo>
                  <a:lnTo>
                    <a:pt x="2438213" y="469040"/>
                  </a:lnTo>
                  <a:lnTo>
                    <a:pt x="2454910" y="425237"/>
                  </a:lnTo>
                  <a:lnTo>
                    <a:pt x="2465302" y="378701"/>
                  </a:lnTo>
                  <a:lnTo>
                    <a:pt x="2468880" y="329946"/>
                  </a:lnTo>
                  <a:lnTo>
                    <a:pt x="2465302" y="281190"/>
                  </a:lnTo>
                  <a:lnTo>
                    <a:pt x="2454910" y="234654"/>
                  </a:lnTo>
                  <a:lnTo>
                    <a:pt x="2438213" y="190851"/>
                  </a:lnTo>
                  <a:lnTo>
                    <a:pt x="2415722" y="150288"/>
                  </a:lnTo>
                  <a:lnTo>
                    <a:pt x="2387948" y="113479"/>
                  </a:lnTo>
                  <a:lnTo>
                    <a:pt x="2355400" y="80931"/>
                  </a:lnTo>
                  <a:lnTo>
                    <a:pt x="2318591" y="53157"/>
                  </a:lnTo>
                  <a:lnTo>
                    <a:pt x="2278028" y="30666"/>
                  </a:lnTo>
                  <a:lnTo>
                    <a:pt x="2234225" y="13969"/>
                  </a:lnTo>
                  <a:lnTo>
                    <a:pt x="2187689" y="3577"/>
                  </a:lnTo>
                  <a:lnTo>
                    <a:pt x="2138934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316051" y="4480713"/>
            <a:ext cx="1154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Licensed</a:t>
            </a:r>
            <a:r>
              <a:rPr sz="1200" spc="-5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3E3E3E"/>
                </a:solidFill>
                <a:latin typeface="Arial"/>
                <a:cs typeface="Arial"/>
              </a:rPr>
              <a:t>Offices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256788" y="1008888"/>
            <a:ext cx="2575560" cy="767080"/>
            <a:chOff x="3256788" y="1008888"/>
            <a:chExt cx="2575560" cy="767080"/>
          </a:xfrm>
        </p:grpSpPr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56788" y="1008888"/>
              <a:ext cx="2575559" cy="76657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98036" y="1199388"/>
              <a:ext cx="894587" cy="42671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337560" y="1034796"/>
              <a:ext cx="2468880" cy="660400"/>
            </a:xfrm>
            <a:custGeom>
              <a:avLst/>
              <a:gdLst/>
              <a:ahLst/>
              <a:cxnLst/>
              <a:rect l="l" t="t" r="r" b="b"/>
              <a:pathLst>
                <a:path w="2468879" h="660400">
                  <a:moveTo>
                    <a:pt x="2138934" y="0"/>
                  </a:moveTo>
                  <a:lnTo>
                    <a:pt x="329946" y="0"/>
                  </a:lnTo>
                  <a:lnTo>
                    <a:pt x="281190" y="3577"/>
                  </a:lnTo>
                  <a:lnTo>
                    <a:pt x="234654" y="13969"/>
                  </a:lnTo>
                  <a:lnTo>
                    <a:pt x="190851" y="30666"/>
                  </a:lnTo>
                  <a:lnTo>
                    <a:pt x="150288" y="53157"/>
                  </a:lnTo>
                  <a:lnTo>
                    <a:pt x="113479" y="80931"/>
                  </a:lnTo>
                  <a:lnTo>
                    <a:pt x="80931" y="113479"/>
                  </a:lnTo>
                  <a:lnTo>
                    <a:pt x="53157" y="150288"/>
                  </a:lnTo>
                  <a:lnTo>
                    <a:pt x="30666" y="190851"/>
                  </a:lnTo>
                  <a:lnTo>
                    <a:pt x="13969" y="234654"/>
                  </a:lnTo>
                  <a:lnTo>
                    <a:pt x="3577" y="281190"/>
                  </a:lnTo>
                  <a:lnTo>
                    <a:pt x="0" y="329946"/>
                  </a:lnTo>
                  <a:lnTo>
                    <a:pt x="3577" y="378701"/>
                  </a:lnTo>
                  <a:lnTo>
                    <a:pt x="13969" y="425237"/>
                  </a:lnTo>
                  <a:lnTo>
                    <a:pt x="30666" y="469040"/>
                  </a:lnTo>
                  <a:lnTo>
                    <a:pt x="53157" y="509603"/>
                  </a:lnTo>
                  <a:lnTo>
                    <a:pt x="80931" y="546412"/>
                  </a:lnTo>
                  <a:lnTo>
                    <a:pt x="113479" y="578960"/>
                  </a:lnTo>
                  <a:lnTo>
                    <a:pt x="150288" y="606734"/>
                  </a:lnTo>
                  <a:lnTo>
                    <a:pt x="190851" y="629225"/>
                  </a:lnTo>
                  <a:lnTo>
                    <a:pt x="234654" y="645922"/>
                  </a:lnTo>
                  <a:lnTo>
                    <a:pt x="281190" y="656314"/>
                  </a:lnTo>
                  <a:lnTo>
                    <a:pt x="329946" y="659892"/>
                  </a:lnTo>
                  <a:lnTo>
                    <a:pt x="2138934" y="659892"/>
                  </a:lnTo>
                  <a:lnTo>
                    <a:pt x="2187689" y="656314"/>
                  </a:lnTo>
                  <a:lnTo>
                    <a:pt x="2234225" y="645922"/>
                  </a:lnTo>
                  <a:lnTo>
                    <a:pt x="2278028" y="629225"/>
                  </a:lnTo>
                  <a:lnTo>
                    <a:pt x="2318591" y="606734"/>
                  </a:lnTo>
                  <a:lnTo>
                    <a:pt x="2355400" y="578960"/>
                  </a:lnTo>
                  <a:lnTo>
                    <a:pt x="2387948" y="546412"/>
                  </a:lnTo>
                  <a:lnTo>
                    <a:pt x="2415722" y="509603"/>
                  </a:lnTo>
                  <a:lnTo>
                    <a:pt x="2438213" y="469040"/>
                  </a:lnTo>
                  <a:lnTo>
                    <a:pt x="2454910" y="425237"/>
                  </a:lnTo>
                  <a:lnTo>
                    <a:pt x="2465302" y="378701"/>
                  </a:lnTo>
                  <a:lnTo>
                    <a:pt x="2468880" y="329946"/>
                  </a:lnTo>
                  <a:lnTo>
                    <a:pt x="2465302" y="281190"/>
                  </a:lnTo>
                  <a:lnTo>
                    <a:pt x="2454910" y="234654"/>
                  </a:lnTo>
                  <a:lnTo>
                    <a:pt x="2438213" y="190851"/>
                  </a:lnTo>
                  <a:lnTo>
                    <a:pt x="2415722" y="150288"/>
                  </a:lnTo>
                  <a:lnTo>
                    <a:pt x="2387948" y="113479"/>
                  </a:lnTo>
                  <a:lnTo>
                    <a:pt x="2355400" y="80931"/>
                  </a:lnTo>
                  <a:lnTo>
                    <a:pt x="2318591" y="53157"/>
                  </a:lnTo>
                  <a:lnTo>
                    <a:pt x="2278028" y="30666"/>
                  </a:lnTo>
                  <a:lnTo>
                    <a:pt x="2234225" y="13969"/>
                  </a:lnTo>
                  <a:lnTo>
                    <a:pt x="2187689" y="3577"/>
                  </a:lnTo>
                  <a:lnTo>
                    <a:pt x="2138934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256849" y="1256112"/>
            <a:ext cx="631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3E3E3E"/>
                </a:solidFill>
                <a:latin typeface="Arial"/>
                <a:cs typeface="Arial"/>
              </a:rPr>
              <a:t>Students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256788" y="5234940"/>
            <a:ext cx="2575560" cy="765175"/>
            <a:chOff x="3256788" y="5234940"/>
            <a:chExt cx="2575560" cy="765175"/>
          </a:xfrm>
        </p:grpSpPr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56788" y="5234940"/>
              <a:ext cx="2575559" cy="76504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90544" y="5423915"/>
              <a:ext cx="1908047" cy="42671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337560" y="5260848"/>
              <a:ext cx="2468880" cy="658495"/>
            </a:xfrm>
            <a:custGeom>
              <a:avLst/>
              <a:gdLst/>
              <a:ahLst/>
              <a:cxnLst/>
              <a:rect l="l" t="t" r="r" b="b"/>
              <a:pathLst>
                <a:path w="2468879" h="658495">
                  <a:moveTo>
                    <a:pt x="2139696" y="0"/>
                  </a:moveTo>
                  <a:lnTo>
                    <a:pt x="329184" y="0"/>
                  </a:lnTo>
                  <a:lnTo>
                    <a:pt x="280540" y="3569"/>
                  </a:lnTo>
                  <a:lnTo>
                    <a:pt x="234112" y="13937"/>
                  </a:lnTo>
                  <a:lnTo>
                    <a:pt x="190409" y="30595"/>
                  </a:lnTo>
                  <a:lnTo>
                    <a:pt x="149941" y="53034"/>
                  </a:lnTo>
                  <a:lnTo>
                    <a:pt x="113216" y="80744"/>
                  </a:lnTo>
                  <a:lnTo>
                    <a:pt x="80744" y="113216"/>
                  </a:lnTo>
                  <a:lnTo>
                    <a:pt x="53034" y="149941"/>
                  </a:lnTo>
                  <a:lnTo>
                    <a:pt x="30595" y="190409"/>
                  </a:lnTo>
                  <a:lnTo>
                    <a:pt x="13937" y="234112"/>
                  </a:lnTo>
                  <a:lnTo>
                    <a:pt x="3569" y="280540"/>
                  </a:lnTo>
                  <a:lnTo>
                    <a:pt x="0" y="329183"/>
                  </a:lnTo>
                  <a:lnTo>
                    <a:pt x="3569" y="377827"/>
                  </a:lnTo>
                  <a:lnTo>
                    <a:pt x="13937" y="424255"/>
                  </a:lnTo>
                  <a:lnTo>
                    <a:pt x="30595" y="467958"/>
                  </a:lnTo>
                  <a:lnTo>
                    <a:pt x="53034" y="508426"/>
                  </a:lnTo>
                  <a:lnTo>
                    <a:pt x="80744" y="545151"/>
                  </a:lnTo>
                  <a:lnTo>
                    <a:pt x="113216" y="577623"/>
                  </a:lnTo>
                  <a:lnTo>
                    <a:pt x="149941" y="605333"/>
                  </a:lnTo>
                  <a:lnTo>
                    <a:pt x="190409" y="627772"/>
                  </a:lnTo>
                  <a:lnTo>
                    <a:pt x="234112" y="644430"/>
                  </a:lnTo>
                  <a:lnTo>
                    <a:pt x="280540" y="654798"/>
                  </a:lnTo>
                  <a:lnTo>
                    <a:pt x="329184" y="658367"/>
                  </a:lnTo>
                  <a:lnTo>
                    <a:pt x="2139696" y="658367"/>
                  </a:lnTo>
                  <a:lnTo>
                    <a:pt x="2188339" y="654798"/>
                  </a:lnTo>
                  <a:lnTo>
                    <a:pt x="2234767" y="644430"/>
                  </a:lnTo>
                  <a:lnTo>
                    <a:pt x="2278470" y="627772"/>
                  </a:lnTo>
                  <a:lnTo>
                    <a:pt x="2318938" y="605333"/>
                  </a:lnTo>
                  <a:lnTo>
                    <a:pt x="2355663" y="577623"/>
                  </a:lnTo>
                  <a:lnTo>
                    <a:pt x="2388135" y="545151"/>
                  </a:lnTo>
                  <a:lnTo>
                    <a:pt x="2415845" y="508426"/>
                  </a:lnTo>
                  <a:lnTo>
                    <a:pt x="2438284" y="467958"/>
                  </a:lnTo>
                  <a:lnTo>
                    <a:pt x="2454942" y="424255"/>
                  </a:lnTo>
                  <a:lnTo>
                    <a:pt x="2465310" y="377827"/>
                  </a:lnTo>
                  <a:lnTo>
                    <a:pt x="2468880" y="329183"/>
                  </a:lnTo>
                  <a:lnTo>
                    <a:pt x="2465310" y="280540"/>
                  </a:lnTo>
                  <a:lnTo>
                    <a:pt x="2454942" y="234112"/>
                  </a:lnTo>
                  <a:lnTo>
                    <a:pt x="2438284" y="190409"/>
                  </a:lnTo>
                  <a:lnTo>
                    <a:pt x="2415845" y="149941"/>
                  </a:lnTo>
                  <a:lnTo>
                    <a:pt x="2388135" y="113216"/>
                  </a:lnTo>
                  <a:lnTo>
                    <a:pt x="2355663" y="80744"/>
                  </a:lnTo>
                  <a:lnTo>
                    <a:pt x="2318938" y="53034"/>
                  </a:lnTo>
                  <a:lnTo>
                    <a:pt x="2278470" y="30595"/>
                  </a:lnTo>
                  <a:lnTo>
                    <a:pt x="2234767" y="13937"/>
                  </a:lnTo>
                  <a:lnTo>
                    <a:pt x="2188339" y="3569"/>
                  </a:lnTo>
                  <a:lnTo>
                    <a:pt x="2139696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749357" y="5480838"/>
            <a:ext cx="16440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Department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94964" y="3330474"/>
            <a:ext cx="6781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AnB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HQ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01752" y="3029711"/>
            <a:ext cx="3206750" cy="767080"/>
            <a:chOff x="301752" y="3029711"/>
            <a:chExt cx="3206750" cy="767080"/>
          </a:xfrm>
        </p:grpSpPr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34640" y="3346703"/>
              <a:ext cx="673607" cy="13258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914650" y="3385565"/>
              <a:ext cx="554355" cy="0"/>
            </a:xfrm>
            <a:custGeom>
              <a:avLst/>
              <a:gdLst/>
              <a:ahLst/>
              <a:cxnLst/>
              <a:rect l="l" t="t" r="r" b="b"/>
              <a:pathLst>
                <a:path w="554354">
                  <a:moveTo>
                    <a:pt x="0" y="0"/>
                  </a:moveTo>
                  <a:lnTo>
                    <a:pt x="553796" y="0"/>
                  </a:lnTo>
                </a:path>
              </a:pathLst>
            </a:custGeom>
            <a:ln w="254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1752" y="3029711"/>
              <a:ext cx="2575559" cy="76657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82980" y="3220211"/>
              <a:ext cx="1213103" cy="42671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82524" y="3055619"/>
              <a:ext cx="2468880" cy="660400"/>
            </a:xfrm>
            <a:custGeom>
              <a:avLst/>
              <a:gdLst/>
              <a:ahLst/>
              <a:cxnLst/>
              <a:rect l="l" t="t" r="r" b="b"/>
              <a:pathLst>
                <a:path w="2468880" h="660400">
                  <a:moveTo>
                    <a:pt x="2138934" y="0"/>
                  </a:moveTo>
                  <a:lnTo>
                    <a:pt x="329946" y="0"/>
                  </a:lnTo>
                  <a:lnTo>
                    <a:pt x="281190" y="3577"/>
                  </a:lnTo>
                  <a:lnTo>
                    <a:pt x="234654" y="13969"/>
                  </a:lnTo>
                  <a:lnTo>
                    <a:pt x="190851" y="30666"/>
                  </a:lnTo>
                  <a:lnTo>
                    <a:pt x="150288" y="53157"/>
                  </a:lnTo>
                  <a:lnTo>
                    <a:pt x="113479" y="80931"/>
                  </a:lnTo>
                  <a:lnTo>
                    <a:pt x="80931" y="113479"/>
                  </a:lnTo>
                  <a:lnTo>
                    <a:pt x="53157" y="150288"/>
                  </a:lnTo>
                  <a:lnTo>
                    <a:pt x="30666" y="190851"/>
                  </a:lnTo>
                  <a:lnTo>
                    <a:pt x="13969" y="234654"/>
                  </a:lnTo>
                  <a:lnTo>
                    <a:pt x="3577" y="281190"/>
                  </a:lnTo>
                  <a:lnTo>
                    <a:pt x="0" y="329946"/>
                  </a:lnTo>
                  <a:lnTo>
                    <a:pt x="3577" y="378701"/>
                  </a:lnTo>
                  <a:lnTo>
                    <a:pt x="13969" y="425237"/>
                  </a:lnTo>
                  <a:lnTo>
                    <a:pt x="30666" y="469040"/>
                  </a:lnTo>
                  <a:lnTo>
                    <a:pt x="53157" y="509603"/>
                  </a:lnTo>
                  <a:lnTo>
                    <a:pt x="80931" y="546412"/>
                  </a:lnTo>
                  <a:lnTo>
                    <a:pt x="113479" y="578960"/>
                  </a:lnTo>
                  <a:lnTo>
                    <a:pt x="150288" y="606734"/>
                  </a:lnTo>
                  <a:lnTo>
                    <a:pt x="190851" y="629225"/>
                  </a:lnTo>
                  <a:lnTo>
                    <a:pt x="234654" y="645922"/>
                  </a:lnTo>
                  <a:lnTo>
                    <a:pt x="281190" y="656314"/>
                  </a:lnTo>
                  <a:lnTo>
                    <a:pt x="329946" y="659892"/>
                  </a:lnTo>
                  <a:lnTo>
                    <a:pt x="2138934" y="659892"/>
                  </a:lnTo>
                  <a:lnTo>
                    <a:pt x="2187689" y="656314"/>
                  </a:lnTo>
                  <a:lnTo>
                    <a:pt x="2234225" y="645922"/>
                  </a:lnTo>
                  <a:lnTo>
                    <a:pt x="2278028" y="629225"/>
                  </a:lnTo>
                  <a:lnTo>
                    <a:pt x="2318591" y="606734"/>
                  </a:lnTo>
                  <a:lnTo>
                    <a:pt x="2355400" y="578960"/>
                  </a:lnTo>
                  <a:lnTo>
                    <a:pt x="2387948" y="546412"/>
                  </a:lnTo>
                  <a:lnTo>
                    <a:pt x="2415722" y="509603"/>
                  </a:lnTo>
                  <a:lnTo>
                    <a:pt x="2438213" y="469040"/>
                  </a:lnTo>
                  <a:lnTo>
                    <a:pt x="2454910" y="425237"/>
                  </a:lnTo>
                  <a:lnTo>
                    <a:pt x="2465302" y="378701"/>
                  </a:lnTo>
                  <a:lnTo>
                    <a:pt x="2468880" y="329946"/>
                  </a:lnTo>
                  <a:lnTo>
                    <a:pt x="2465302" y="281190"/>
                  </a:lnTo>
                  <a:lnTo>
                    <a:pt x="2454910" y="234654"/>
                  </a:lnTo>
                  <a:lnTo>
                    <a:pt x="2438213" y="190851"/>
                  </a:lnTo>
                  <a:lnTo>
                    <a:pt x="2415722" y="150288"/>
                  </a:lnTo>
                  <a:lnTo>
                    <a:pt x="2387948" y="113479"/>
                  </a:lnTo>
                  <a:lnTo>
                    <a:pt x="2355400" y="80931"/>
                  </a:lnTo>
                  <a:lnTo>
                    <a:pt x="2318591" y="53157"/>
                  </a:lnTo>
                  <a:lnTo>
                    <a:pt x="2278028" y="30666"/>
                  </a:lnTo>
                  <a:lnTo>
                    <a:pt x="2234225" y="13969"/>
                  </a:lnTo>
                  <a:lnTo>
                    <a:pt x="2187689" y="3577"/>
                  </a:lnTo>
                  <a:lnTo>
                    <a:pt x="2138934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141412" y="3276791"/>
            <a:ext cx="949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Host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Families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583936" y="3026664"/>
            <a:ext cx="3187065" cy="765175"/>
            <a:chOff x="5583936" y="3026664"/>
            <a:chExt cx="3187065" cy="765175"/>
          </a:xfrm>
        </p:grpSpPr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83936" y="3343656"/>
              <a:ext cx="673607" cy="13258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663946" y="3382518"/>
              <a:ext cx="554355" cy="0"/>
            </a:xfrm>
            <a:custGeom>
              <a:avLst/>
              <a:gdLst/>
              <a:ahLst/>
              <a:cxnLst/>
              <a:rect l="l" t="t" r="r" b="b"/>
              <a:pathLst>
                <a:path w="554354">
                  <a:moveTo>
                    <a:pt x="0" y="0"/>
                  </a:moveTo>
                  <a:lnTo>
                    <a:pt x="553796" y="0"/>
                  </a:lnTo>
                </a:path>
              </a:pathLst>
            </a:custGeom>
            <a:ln w="254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95059" y="3026664"/>
              <a:ext cx="2575559" cy="76504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12508" y="3217164"/>
              <a:ext cx="740663" cy="42671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275831" y="3052572"/>
              <a:ext cx="2468880" cy="658495"/>
            </a:xfrm>
            <a:custGeom>
              <a:avLst/>
              <a:gdLst/>
              <a:ahLst/>
              <a:cxnLst/>
              <a:rect l="l" t="t" r="r" b="b"/>
              <a:pathLst>
                <a:path w="2468879" h="658495">
                  <a:moveTo>
                    <a:pt x="2139696" y="0"/>
                  </a:moveTo>
                  <a:lnTo>
                    <a:pt x="329184" y="0"/>
                  </a:lnTo>
                  <a:lnTo>
                    <a:pt x="280540" y="3569"/>
                  </a:lnTo>
                  <a:lnTo>
                    <a:pt x="234112" y="13937"/>
                  </a:lnTo>
                  <a:lnTo>
                    <a:pt x="190409" y="30595"/>
                  </a:lnTo>
                  <a:lnTo>
                    <a:pt x="149941" y="53034"/>
                  </a:lnTo>
                  <a:lnTo>
                    <a:pt x="113216" y="80744"/>
                  </a:lnTo>
                  <a:lnTo>
                    <a:pt x="80744" y="113216"/>
                  </a:lnTo>
                  <a:lnTo>
                    <a:pt x="53034" y="149941"/>
                  </a:lnTo>
                  <a:lnTo>
                    <a:pt x="30595" y="190409"/>
                  </a:lnTo>
                  <a:lnTo>
                    <a:pt x="13937" y="234112"/>
                  </a:lnTo>
                  <a:lnTo>
                    <a:pt x="3569" y="280540"/>
                  </a:lnTo>
                  <a:lnTo>
                    <a:pt x="0" y="329184"/>
                  </a:lnTo>
                  <a:lnTo>
                    <a:pt x="3569" y="377827"/>
                  </a:lnTo>
                  <a:lnTo>
                    <a:pt x="13937" y="424255"/>
                  </a:lnTo>
                  <a:lnTo>
                    <a:pt x="30595" y="467958"/>
                  </a:lnTo>
                  <a:lnTo>
                    <a:pt x="53034" y="508426"/>
                  </a:lnTo>
                  <a:lnTo>
                    <a:pt x="80744" y="545151"/>
                  </a:lnTo>
                  <a:lnTo>
                    <a:pt x="113216" y="577623"/>
                  </a:lnTo>
                  <a:lnTo>
                    <a:pt x="149941" y="605333"/>
                  </a:lnTo>
                  <a:lnTo>
                    <a:pt x="190409" y="627772"/>
                  </a:lnTo>
                  <a:lnTo>
                    <a:pt x="234112" y="644430"/>
                  </a:lnTo>
                  <a:lnTo>
                    <a:pt x="280540" y="654798"/>
                  </a:lnTo>
                  <a:lnTo>
                    <a:pt x="329184" y="658368"/>
                  </a:lnTo>
                  <a:lnTo>
                    <a:pt x="2139696" y="658368"/>
                  </a:lnTo>
                  <a:lnTo>
                    <a:pt x="2188339" y="654798"/>
                  </a:lnTo>
                  <a:lnTo>
                    <a:pt x="2234767" y="644430"/>
                  </a:lnTo>
                  <a:lnTo>
                    <a:pt x="2278470" y="627772"/>
                  </a:lnTo>
                  <a:lnTo>
                    <a:pt x="2318938" y="605333"/>
                  </a:lnTo>
                  <a:lnTo>
                    <a:pt x="2355663" y="577623"/>
                  </a:lnTo>
                  <a:lnTo>
                    <a:pt x="2388135" y="545151"/>
                  </a:lnTo>
                  <a:lnTo>
                    <a:pt x="2415845" y="508426"/>
                  </a:lnTo>
                  <a:lnTo>
                    <a:pt x="2438284" y="467958"/>
                  </a:lnTo>
                  <a:lnTo>
                    <a:pt x="2454942" y="424255"/>
                  </a:lnTo>
                  <a:lnTo>
                    <a:pt x="2465310" y="377827"/>
                  </a:lnTo>
                  <a:lnTo>
                    <a:pt x="2468880" y="329184"/>
                  </a:lnTo>
                  <a:lnTo>
                    <a:pt x="2465310" y="280540"/>
                  </a:lnTo>
                  <a:lnTo>
                    <a:pt x="2454942" y="234112"/>
                  </a:lnTo>
                  <a:lnTo>
                    <a:pt x="2438284" y="190409"/>
                  </a:lnTo>
                  <a:lnTo>
                    <a:pt x="2415845" y="149941"/>
                  </a:lnTo>
                  <a:lnTo>
                    <a:pt x="2388135" y="113216"/>
                  </a:lnTo>
                  <a:lnTo>
                    <a:pt x="2355663" y="80744"/>
                  </a:lnTo>
                  <a:lnTo>
                    <a:pt x="2318938" y="53034"/>
                  </a:lnTo>
                  <a:lnTo>
                    <a:pt x="2278470" y="30595"/>
                  </a:lnTo>
                  <a:lnTo>
                    <a:pt x="2234767" y="13937"/>
                  </a:lnTo>
                  <a:lnTo>
                    <a:pt x="2188339" y="3569"/>
                  </a:lnTo>
                  <a:lnTo>
                    <a:pt x="2139696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7271205" y="3272819"/>
            <a:ext cx="476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CSIET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0" y="6031991"/>
            <a:ext cx="9144000" cy="826135"/>
          </a:xfrm>
          <a:custGeom>
            <a:avLst/>
            <a:gdLst/>
            <a:ahLst/>
            <a:cxnLst/>
            <a:rect l="l" t="t" r="r" b="b"/>
            <a:pathLst>
              <a:path w="9144000" h="826134">
                <a:moveTo>
                  <a:pt x="9143847" y="0"/>
                </a:moveTo>
                <a:lnTo>
                  <a:pt x="0" y="0"/>
                </a:lnTo>
                <a:lnTo>
                  <a:pt x="0" y="826008"/>
                </a:lnTo>
                <a:lnTo>
                  <a:pt x="9143847" y="826008"/>
                </a:lnTo>
                <a:lnTo>
                  <a:pt x="9143847" y="0"/>
                </a:lnTo>
                <a:close/>
              </a:path>
            </a:pathLst>
          </a:custGeom>
          <a:solidFill>
            <a:srgbClr val="CED3C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8552" y="0"/>
            <a:ext cx="7775575" cy="848994"/>
          </a:xfrm>
          <a:custGeom>
            <a:avLst/>
            <a:gdLst/>
            <a:ahLst/>
            <a:cxnLst/>
            <a:rect l="l" t="t" r="r" b="b"/>
            <a:pathLst>
              <a:path w="7775575" h="848994">
                <a:moveTo>
                  <a:pt x="7775321" y="0"/>
                </a:moveTo>
                <a:lnTo>
                  <a:pt x="0" y="0"/>
                </a:lnTo>
                <a:lnTo>
                  <a:pt x="0" y="848867"/>
                </a:lnTo>
                <a:lnTo>
                  <a:pt x="7775321" y="848867"/>
                </a:lnTo>
                <a:lnTo>
                  <a:pt x="7775321" y="0"/>
                </a:lnTo>
                <a:close/>
              </a:path>
            </a:pathLst>
          </a:custGeom>
          <a:solidFill>
            <a:srgbClr val="CED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900" y="46761"/>
            <a:ext cx="2868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AnB</a:t>
            </a:r>
            <a:r>
              <a:rPr u="none" spc="-15" dirty="0"/>
              <a:t> </a:t>
            </a:r>
            <a:r>
              <a:rPr u="none" spc="-10" dirty="0"/>
              <a:t>Education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6961" y="677037"/>
            <a:ext cx="8284845" cy="5309235"/>
            <a:chOff x="76961" y="677037"/>
            <a:chExt cx="8284845" cy="5309235"/>
          </a:xfrm>
        </p:grpSpPr>
        <p:sp>
          <p:nvSpPr>
            <p:cNvPr id="5" name="object 5"/>
            <p:cNvSpPr/>
            <p:nvPr/>
          </p:nvSpPr>
          <p:spPr>
            <a:xfrm>
              <a:off x="76961" y="686562"/>
              <a:ext cx="5457190" cy="0"/>
            </a:xfrm>
            <a:custGeom>
              <a:avLst/>
              <a:gdLst/>
              <a:ahLst/>
              <a:cxnLst/>
              <a:rect l="l" t="t" r="r" b="b"/>
              <a:pathLst>
                <a:path w="5457190">
                  <a:moveTo>
                    <a:pt x="0" y="0"/>
                  </a:moveTo>
                  <a:lnTo>
                    <a:pt x="5456999" y="0"/>
                  </a:lnTo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1491" y="859536"/>
              <a:ext cx="7169751" cy="5126735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0" y="6031991"/>
            <a:ext cx="9144000" cy="826135"/>
          </a:xfrm>
          <a:custGeom>
            <a:avLst/>
            <a:gdLst/>
            <a:ahLst/>
            <a:cxnLst/>
            <a:rect l="l" t="t" r="r" b="b"/>
            <a:pathLst>
              <a:path w="9144000" h="826134">
                <a:moveTo>
                  <a:pt x="9143847" y="0"/>
                </a:moveTo>
                <a:lnTo>
                  <a:pt x="0" y="0"/>
                </a:lnTo>
                <a:lnTo>
                  <a:pt x="0" y="826008"/>
                </a:lnTo>
                <a:lnTo>
                  <a:pt x="9143847" y="826008"/>
                </a:lnTo>
                <a:lnTo>
                  <a:pt x="9143847" y="0"/>
                </a:lnTo>
                <a:close/>
              </a:path>
            </a:pathLst>
          </a:custGeom>
          <a:solidFill>
            <a:srgbClr val="CED3C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8552" y="0"/>
            <a:ext cx="7775575" cy="848994"/>
          </a:xfrm>
          <a:custGeom>
            <a:avLst/>
            <a:gdLst/>
            <a:ahLst/>
            <a:cxnLst/>
            <a:rect l="l" t="t" r="r" b="b"/>
            <a:pathLst>
              <a:path w="7775575" h="848994">
                <a:moveTo>
                  <a:pt x="7775321" y="0"/>
                </a:moveTo>
                <a:lnTo>
                  <a:pt x="0" y="0"/>
                </a:lnTo>
                <a:lnTo>
                  <a:pt x="0" y="848867"/>
                </a:lnTo>
                <a:lnTo>
                  <a:pt x="7775321" y="848867"/>
                </a:lnTo>
                <a:lnTo>
                  <a:pt x="7775321" y="0"/>
                </a:lnTo>
                <a:close/>
              </a:path>
            </a:pathLst>
          </a:custGeom>
          <a:solidFill>
            <a:srgbClr val="CED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31991"/>
            <a:ext cx="9144000" cy="826135"/>
          </a:xfrm>
          <a:custGeom>
            <a:avLst/>
            <a:gdLst/>
            <a:ahLst/>
            <a:cxnLst/>
            <a:rect l="l" t="t" r="r" b="b"/>
            <a:pathLst>
              <a:path w="9144000" h="826134">
                <a:moveTo>
                  <a:pt x="9143847" y="0"/>
                </a:moveTo>
                <a:lnTo>
                  <a:pt x="0" y="0"/>
                </a:lnTo>
                <a:lnTo>
                  <a:pt x="0" y="826008"/>
                </a:lnTo>
                <a:lnTo>
                  <a:pt x="9143847" y="826008"/>
                </a:lnTo>
                <a:lnTo>
                  <a:pt x="9143847" y="0"/>
                </a:lnTo>
                <a:close/>
              </a:path>
            </a:pathLst>
          </a:custGeom>
          <a:solidFill>
            <a:srgbClr val="CED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368" y="2097023"/>
            <a:ext cx="4367783" cy="27538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937438" y="2178190"/>
            <a:ext cx="3701415" cy="21827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 marR="224790" indent="-230504">
              <a:lnSpc>
                <a:spcPct val="150000"/>
              </a:lnSpc>
              <a:spcBef>
                <a:spcPts val="100"/>
              </a:spcBef>
              <a:buClr>
                <a:srgbClr val="4F81BA"/>
              </a:buClr>
              <a:buFont typeface="Arial"/>
              <a:buChar char="•"/>
              <a:tabLst>
                <a:tab pos="253365" algn="l"/>
              </a:tabLst>
            </a:pPr>
            <a:r>
              <a:rPr lang="ko-KR" altLang="en-US" sz="1600" dirty="0">
                <a:latin typeface="Arial"/>
                <a:cs typeface="Arial"/>
              </a:rPr>
              <a:t>현지 코디네이터는 학생들이 도착한 후부터 집으로 돌아갈 때까지 해당 지역의 학교와 가족을 물심양면으로 지원합니다</a:t>
            </a:r>
            <a:r>
              <a:rPr lang="en-US" altLang="ko-KR" sz="1600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253365" marR="5080" indent="-229235">
              <a:lnSpc>
                <a:spcPct val="150000"/>
              </a:lnSpc>
              <a:spcBef>
                <a:spcPts val="5"/>
              </a:spcBef>
              <a:buClr>
                <a:srgbClr val="4F81BA"/>
              </a:buClr>
              <a:buChar char="•"/>
              <a:tabLst>
                <a:tab pos="253365" algn="l"/>
              </a:tabLst>
            </a:pPr>
            <a:r>
              <a:rPr lang="ko-KR" altLang="en-US" sz="1600" dirty="0">
                <a:latin typeface="Arial"/>
                <a:cs typeface="Arial"/>
              </a:rPr>
              <a:t>현재 미국 전역에 </a:t>
            </a:r>
            <a:r>
              <a:rPr lang="en-US" altLang="ko-KR" sz="1600" dirty="0">
                <a:latin typeface="Arial"/>
                <a:cs typeface="Arial"/>
              </a:rPr>
              <a:t>30</a:t>
            </a:r>
            <a:r>
              <a:rPr lang="ko-KR" altLang="en-US" sz="1600" dirty="0">
                <a:latin typeface="Arial"/>
                <a:cs typeface="Arial"/>
              </a:rPr>
              <a:t>명 이상의 로컬 코디네이터가 있습니다</a:t>
            </a:r>
            <a:r>
              <a:rPr lang="en-US" altLang="ko-KR" sz="1600" dirty="0">
                <a:latin typeface="Arial"/>
                <a:cs typeface="Arial"/>
              </a:rPr>
              <a:t>.</a:t>
            </a:r>
            <a:r>
              <a:rPr sz="1600" spc="-50" dirty="0">
                <a:solidFill>
                  <a:srgbClr val="A8815A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961" y="686562"/>
            <a:ext cx="5457190" cy="0"/>
          </a:xfrm>
          <a:custGeom>
            <a:avLst/>
            <a:gdLst/>
            <a:ahLst/>
            <a:cxnLst/>
            <a:rect l="l" t="t" r="r" b="b"/>
            <a:pathLst>
              <a:path w="5457190">
                <a:moveTo>
                  <a:pt x="0" y="0"/>
                </a:moveTo>
                <a:lnTo>
                  <a:pt x="5457063" y="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1919" y="986740"/>
            <a:ext cx="287147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solidFill>
                  <a:srgbClr val="A8815A"/>
                </a:solidFill>
                <a:latin typeface="Malgun Gothic"/>
                <a:cs typeface="Malgun Gothic"/>
              </a:rPr>
              <a:t>Local</a:t>
            </a:r>
            <a:r>
              <a:rPr sz="2500" b="1" spc="-45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2500" b="1" spc="-10" dirty="0">
                <a:solidFill>
                  <a:srgbClr val="A8815A"/>
                </a:solidFill>
                <a:latin typeface="Malgun Gothic"/>
                <a:cs typeface="Malgun Gothic"/>
              </a:rPr>
              <a:t>Coordinators</a:t>
            </a:r>
            <a:endParaRPr sz="2500">
              <a:latin typeface="Malgun Gothic"/>
              <a:cs typeface="Malgun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4611" y="1490472"/>
            <a:ext cx="2572385" cy="0"/>
          </a:xfrm>
          <a:custGeom>
            <a:avLst/>
            <a:gdLst/>
            <a:ahLst/>
            <a:cxnLst/>
            <a:rect l="l" t="t" r="r" b="b"/>
            <a:pathLst>
              <a:path w="2572385">
                <a:moveTo>
                  <a:pt x="0" y="0"/>
                </a:moveTo>
                <a:lnTo>
                  <a:pt x="2572232" y="0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4611" y="914400"/>
            <a:ext cx="2572385" cy="0"/>
          </a:xfrm>
          <a:custGeom>
            <a:avLst/>
            <a:gdLst/>
            <a:ahLst/>
            <a:cxnLst/>
            <a:rect l="l" t="t" r="r" b="b"/>
            <a:pathLst>
              <a:path w="2572385">
                <a:moveTo>
                  <a:pt x="0" y="0"/>
                </a:moveTo>
                <a:lnTo>
                  <a:pt x="2572232" y="0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5900" y="46761"/>
            <a:ext cx="2868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AnB</a:t>
            </a:r>
            <a:r>
              <a:rPr u="none" spc="-15" dirty="0"/>
              <a:t> </a:t>
            </a:r>
            <a:r>
              <a:rPr u="none" spc="-10" dirty="0"/>
              <a:t>Education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8552" y="0"/>
            <a:ext cx="7775575" cy="848994"/>
          </a:xfrm>
          <a:custGeom>
            <a:avLst/>
            <a:gdLst/>
            <a:ahLst/>
            <a:cxnLst/>
            <a:rect l="l" t="t" r="r" b="b"/>
            <a:pathLst>
              <a:path w="7775575" h="848994">
                <a:moveTo>
                  <a:pt x="7775321" y="0"/>
                </a:moveTo>
                <a:lnTo>
                  <a:pt x="0" y="0"/>
                </a:lnTo>
                <a:lnTo>
                  <a:pt x="0" y="848867"/>
                </a:lnTo>
                <a:lnTo>
                  <a:pt x="7775321" y="848867"/>
                </a:lnTo>
                <a:lnTo>
                  <a:pt x="7775321" y="0"/>
                </a:lnTo>
                <a:close/>
              </a:path>
            </a:pathLst>
          </a:custGeom>
          <a:solidFill>
            <a:srgbClr val="CED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31991"/>
            <a:ext cx="9144000" cy="826135"/>
          </a:xfrm>
          <a:custGeom>
            <a:avLst/>
            <a:gdLst/>
            <a:ahLst/>
            <a:cxnLst/>
            <a:rect l="l" t="t" r="r" b="b"/>
            <a:pathLst>
              <a:path w="9144000" h="826134">
                <a:moveTo>
                  <a:pt x="9143847" y="0"/>
                </a:moveTo>
                <a:lnTo>
                  <a:pt x="0" y="0"/>
                </a:lnTo>
                <a:lnTo>
                  <a:pt x="0" y="826008"/>
                </a:lnTo>
                <a:lnTo>
                  <a:pt x="9143847" y="826008"/>
                </a:lnTo>
                <a:lnTo>
                  <a:pt x="9143847" y="0"/>
                </a:lnTo>
                <a:close/>
              </a:path>
            </a:pathLst>
          </a:custGeom>
          <a:solidFill>
            <a:srgbClr val="CED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961" y="686562"/>
            <a:ext cx="5457190" cy="0"/>
          </a:xfrm>
          <a:custGeom>
            <a:avLst/>
            <a:gdLst/>
            <a:ahLst/>
            <a:cxnLst/>
            <a:rect l="l" t="t" r="r" b="b"/>
            <a:pathLst>
              <a:path w="5457190">
                <a:moveTo>
                  <a:pt x="0" y="0"/>
                </a:moveTo>
                <a:lnTo>
                  <a:pt x="5457063" y="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1919" y="986740"/>
            <a:ext cx="26384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solidFill>
                  <a:srgbClr val="A8815A"/>
                </a:solidFill>
                <a:latin typeface="Malgun Gothic"/>
                <a:cs typeface="Malgun Gothic"/>
              </a:rPr>
              <a:t>Student</a:t>
            </a:r>
            <a:r>
              <a:rPr sz="2500" b="1" spc="-70" dirty="0">
                <a:solidFill>
                  <a:srgbClr val="A8815A"/>
                </a:solidFill>
                <a:latin typeface="Malgun Gothic"/>
                <a:cs typeface="Malgun Gothic"/>
              </a:rPr>
              <a:t> </a:t>
            </a:r>
            <a:r>
              <a:rPr sz="2500" b="1" spc="-10" dirty="0">
                <a:solidFill>
                  <a:srgbClr val="A8815A"/>
                </a:solidFill>
                <a:latin typeface="Malgun Gothic"/>
                <a:cs typeface="Malgun Gothic"/>
              </a:rPr>
              <a:t>Diversity</a:t>
            </a:r>
            <a:endParaRPr sz="2500">
              <a:latin typeface="Malgun Gothic"/>
              <a:cs typeface="Malgun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4611" y="1490472"/>
            <a:ext cx="2572385" cy="0"/>
          </a:xfrm>
          <a:custGeom>
            <a:avLst/>
            <a:gdLst/>
            <a:ahLst/>
            <a:cxnLst/>
            <a:rect l="l" t="t" r="r" b="b"/>
            <a:pathLst>
              <a:path w="2572385">
                <a:moveTo>
                  <a:pt x="0" y="0"/>
                </a:moveTo>
                <a:lnTo>
                  <a:pt x="2572232" y="0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4611" y="914400"/>
            <a:ext cx="2572385" cy="0"/>
          </a:xfrm>
          <a:custGeom>
            <a:avLst/>
            <a:gdLst/>
            <a:ahLst/>
            <a:cxnLst/>
            <a:rect l="l" t="t" r="r" b="b"/>
            <a:pathLst>
              <a:path w="2572385">
                <a:moveTo>
                  <a:pt x="0" y="0"/>
                </a:moveTo>
                <a:lnTo>
                  <a:pt x="2572232" y="0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5900" y="46761"/>
            <a:ext cx="2868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AnB</a:t>
            </a:r>
            <a:r>
              <a:rPr u="none" spc="-15" dirty="0"/>
              <a:t> </a:t>
            </a:r>
            <a:r>
              <a:rPr u="none" spc="-10" dirty="0"/>
              <a:t>Education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4680203" y="2240279"/>
            <a:ext cx="3642360" cy="3641090"/>
            <a:chOff x="4680203" y="2240279"/>
            <a:chExt cx="3642360" cy="364109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96812" y="2240280"/>
              <a:ext cx="1825751" cy="32034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5839" y="4056888"/>
              <a:ext cx="2872739" cy="18242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0203" y="3095244"/>
              <a:ext cx="1824227" cy="165811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6047" y="2499360"/>
              <a:ext cx="1548383" cy="15651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62600" y="2305811"/>
              <a:ext cx="941831" cy="17586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2179" y="2276856"/>
              <a:ext cx="492251" cy="17876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31051" y="2257044"/>
              <a:ext cx="373379" cy="18074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52971" y="2244852"/>
              <a:ext cx="251459" cy="18196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74891" y="2240279"/>
              <a:ext cx="129539" cy="182422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786768" y="3414269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001F5F"/>
                </a:solidFill>
                <a:latin typeface="Arial"/>
                <a:cs typeface="Arial"/>
              </a:rPr>
              <a:t>39%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51263" y="5545887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30%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82354" y="3819958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15%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43466" y="2317294"/>
            <a:ext cx="1363980" cy="701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2920">
              <a:lnSpc>
                <a:spcPct val="100000"/>
              </a:lnSpc>
              <a:spcBef>
                <a:spcPts val="100"/>
              </a:spcBef>
            </a:pPr>
            <a:r>
              <a:rPr sz="1800" b="1" baseline="-48611" dirty="0">
                <a:solidFill>
                  <a:srgbClr val="FFFFFF"/>
                </a:solidFill>
                <a:latin typeface="Arial"/>
                <a:cs typeface="Arial"/>
              </a:rPr>
              <a:t>4%</a:t>
            </a:r>
            <a:r>
              <a:rPr sz="1800" b="1" spc="-44" baseline="-486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baseline="-13888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00" b="1" spc="-1350" baseline="-13888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1800" b="1" spc="-15" baseline="-4629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00" b="1" spc="-1327" baseline="-4629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b="1" spc="-88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1800" b="1" spc="-15" baseline="2314" dirty="0">
                <a:solidFill>
                  <a:srgbClr val="FFFFFF"/>
                </a:solidFill>
                <a:latin typeface="Arial"/>
                <a:cs typeface="Arial"/>
              </a:rPr>
              <a:t>1%</a:t>
            </a:r>
            <a:endParaRPr sz="1800" baseline="2314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12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8%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37432" y="1507235"/>
            <a:ext cx="83819" cy="8381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3938610" y="1393377"/>
            <a:ext cx="60769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900"/>
              </a:lnSpc>
              <a:spcBef>
                <a:spcPts val="100"/>
              </a:spcBef>
            </a:pP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Spain Vietnam Thailand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811011" y="1507235"/>
            <a:ext cx="83819" cy="8381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84591" y="1507235"/>
            <a:ext cx="83819" cy="83819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885128" y="1393383"/>
            <a:ext cx="718820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900"/>
              </a:lnSpc>
              <a:spcBef>
                <a:spcPts val="100"/>
              </a:spcBef>
            </a:pP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Italy Cambodia Ukraine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37432" y="1728216"/>
            <a:ext cx="83819" cy="8381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811011" y="1728216"/>
            <a:ext cx="83819" cy="8381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784591" y="1728216"/>
            <a:ext cx="83819" cy="8381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837432" y="1949195"/>
            <a:ext cx="83819" cy="8381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811011" y="1949195"/>
            <a:ext cx="83819" cy="83819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5913767" y="1395666"/>
            <a:ext cx="1118235" cy="68897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Korea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China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United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Kingdom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784591" y="1949195"/>
            <a:ext cx="83819" cy="8381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59688" y="2579381"/>
            <a:ext cx="3371849" cy="23145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2637</TotalTime>
  <Words>1786</Words>
  <Application>Microsoft Office PowerPoint</Application>
  <PresentationFormat>On-screen Show (4:3)</PresentationFormat>
  <Paragraphs>282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Malgun Gothic</vt:lpstr>
      <vt:lpstr>Abadi</vt:lpstr>
      <vt:lpstr>Aharoni</vt:lpstr>
      <vt:lpstr>Arial</vt:lpstr>
      <vt:lpstr>Arial Narrow</vt:lpstr>
      <vt:lpstr>Calibri</vt:lpstr>
      <vt:lpstr>Cambria</vt:lpstr>
      <vt:lpstr>Georgia</vt:lpstr>
      <vt:lpstr>Tahoma</vt:lpstr>
      <vt:lpstr>Times New Roman</vt:lpstr>
      <vt:lpstr>Trebuchet MS</vt:lpstr>
      <vt:lpstr>Office Theme</vt:lpstr>
      <vt:lpstr>AnB EDUCATION</vt:lpstr>
      <vt:lpstr> Table of Contents </vt:lpstr>
      <vt:lpstr> AnB Education </vt:lpstr>
      <vt:lpstr> AnB Education </vt:lpstr>
      <vt:lpstr> AnB Education </vt:lpstr>
      <vt:lpstr> AnB Education </vt:lpstr>
      <vt:lpstr>AnB Education</vt:lpstr>
      <vt:lpstr>AnB Education</vt:lpstr>
      <vt:lpstr>AnB Education</vt:lpstr>
      <vt:lpstr>Programs</vt:lpstr>
      <vt:lpstr> Programs  F-1 &amp; J-1 Comparison</vt:lpstr>
      <vt:lpstr>Programs</vt:lpstr>
      <vt:lpstr>Programs</vt:lpstr>
      <vt:lpstr> Programs </vt:lpstr>
      <vt:lpstr> Programs </vt:lpstr>
      <vt:lpstr> Programs </vt:lpstr>
      <vt:lpstr> Program Essentials </vt:lpstr>
      <vt:lpstr> Program Essentials </vt:lpstr>
      <vt:lpstr> Program Essentials </vt:lpstr>
      <vt:lpstr>Program Essentials</vt:lpstr>
      <vt:lpstr> Program Essentials </vt:lpstr>
      <vt:lpstr> Interview with a J-1 Student</vt:lpstr>
      <vt:lpstr> Interview with a J-1 Student</vt:lpstr>
      <vt:lpstr> Interview with a J-1 Student</vt:lpstr>
      <vt:lpstr> Interview with a J-1 Student</vt:lpstr>
      <vt:lpstr> F-1 Student Testimonial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AnB EDUCATION</dc:title>
  <dc:creator>NSM</dc:creator>
  <cp:lastModifiedBy>Education Next</cp:lastModifiedBy>
  <cp:revision>4</cp:revision>
  <dcterms:created xsi:type="dcterms:W3CDTF">2024-04-02T23:05:08Z</dcterms:created>
  <dcterms:modified xsi:type="dcterms:W3CDTF">2024-04-05T01:43:15Z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2024-03-14T00:00:00Z</vt:filetime>
  </property>
  <property fmtid="{D5CDD505-2E9C-101B-9397-08002B2CF9AE}" pid="3" name="Creator">
    <vt:lpwstr>PowerPoint용 Acrobat PDFMaker 20</vt:lpwstr>
  </property>
  <property fmtid="{D5CDD505-2E9C-101B-9397-08002B2CF9AE}" pid="4" name="LastSaved">
    <vt:filetime>2024-04-02T00:00:00Z</vt:filetime>
  </property>
  <property fmtid="{D5CDD505-2E9C-101B-9397-08002B2CF9AE}" pid="5" name="Producer">
    <vt:lpwstr>Adobe PDF Library 20.12.80</vt:lpwstr>
  </property>
</Properties>
</file>